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10287000" cx="18859500"/>
  <p:notesSz cx="6858000" cy="9144000"/>
  <p:embeddedFontLst>
    <p:embeddedFont>
      <p:font typeface="Poppi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747775"/>
          </p15:clr>
        </p15:guide>
        <p15:guide id="2" pos="59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B8CC53-963E-4D9F-A9AE-9F86F393183A}">
  <a:tblStyle styleId="{2BB8CC53-963E-4D9F-A9AE-9F86F39318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9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oppi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oppins-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oppins-italic.fntdata"/><Relationship Id="rId14" Type="http://schemas.openxmlformats.org/officeDocument/2006/relationships/slide" Target="slides/slide8.xml"/><Relationship Id="rId58" Type="http://schemas.openxmlformats.org/officeDocument/2006/relationships/font" Target="fonts/Poppi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86049" y="685800"/>
            <a:ext cx="6286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286049"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e34cd864c2eab8e_10: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e34cd864c2eab8e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Protocol literacy = learning to design arguments that run themselves.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7e7e15dd5a_1_8: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7e7e15dd5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7e0747c7d4_0_210: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7e0747c7d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7e0747c7d4_0_368: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7e0747c7d4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7e0747c7d4_0_247: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7e0747c7d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7e0747c7d4_0_377: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7e0747c7d4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8a571b8c94_1_4: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8a571b8c9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8e2ead19d_3_102: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8e2ead19d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8e2ead19d_3_113: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8e2ead19d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8e2ead19d_3_120: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48e2ead19d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Blockchains inventend a new sort of time!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e34cd864c2eab8e_0: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e34cd864c2eab8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48e2ead19d_3_143: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48e2ead19d_3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7e0747c7d4_0_90: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7e0747c7d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7e0747c7d4_0_349: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7e0747c7d4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7e0747c7d4_0_355: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7e0747c7d4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7e0747c7d4_0_144: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7e0747c7d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7e0747c7d4_0_157: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7e0747c7d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7e0747c7d4_0_133: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7e0747c7d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7e0747c7d4_0_17: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7e0747c7d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7e0747c7d4_0_166: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7e0747c7d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7e0747c7d4_0_363: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7e0747c7d4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e34cd864c2eab8e_5: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e34cd864c2eab8e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7e0747c7d4_0_314: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7e0747c7d4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7d2a9b2465_0_0: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7d2a9b24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7d2a9b2465_0_8: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7d2a9b246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 lofty, take out the greek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7f0ace506f_0_22: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7f0ace50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7d2a9b2465_0_14: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7d2a9b246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7f0ace506f_0_8: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7f0ace506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7d2a9b2465_0_29: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7d2a9b246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Could be a talk in itself, take out the bulk of it</a:t>
            </a:r>
            <a:br>
              <a:rPr lang="en"/>
            </a:br>
            <a:br>
              <a:rPr lang="en"/>
            </a:br>
            <a:r>
              <a:rPr lang="en"/>
              <a:t>Mandated protocols &lt; bottom-up design &amp; mimetic explosion*</a:t>
            </a:r>
            <a:endParaRPr/>
          </a:p>
          <a:p>
            <a:pPr indent="0" lvl="0" marL="0" rtl="0" algn="l">
              <a:spcBef>
                <a:spcPts val="0"/>
              </a:spcBef>
              <a:spcAft>
                <a:spcPts val="0"/>
              </a:spcAft>
              <a:buNone/>
            </a:pPr>
            <a:r>
              <a:rPr lang="en"/>
              <a:t>E.g. Shipping Containers←→Globalization, Communities of Fate←→Climate Change, Hitmarkers←→Videogames</a:t>
            </a:r>
            <a:endParaRPr/>
          </a:p>
          <a:p>
            <a:pPr indent="0" lvl="0" marL="0" rtl="0" algn="l">
              <a:spcBef>
                <a:spcPts val="0"/>
              </a:spcBef>
              <a:spcAft>
                <a:spcPts val="0"/>
              </a:spcAft>
              <a:buNone/>
            </a:pPr>
            <a:r>
              <a:rPr lang="en"/>
              <a:t>Cases:</a:t>
            </a:r>
            <a:endParaRPr/>
          </a:p>
          <a:p>
            <a:pPr indent="0" lvl="0" marL="0" rtl="0" algn="l">
              <a:spcBef>
                <a:spcPts val="0"/>
              </a:spcBef>
              <a:spcAft>
                <a:spcPts val="0"/>
              </a:spcAft>
              <a:buNone/>
            </a:pPr>
            <a:r>
              <a:rPr lang="en"/>
              <a:t>Unreasonable effectiveness of standards entrepreneurs</a:t>
            </a:r>
            <a:endParaRPr/>
          </a:p>
          <a:p>
            <a:pPr indent="0" lvl="0" marL="0" rtl="0" algn="l">
              <a:spcBef>
                <a:spcPts val="0"/>
              </a:spcBef>
              <a:spcAft>
                <a:spcPts val="0"/>
              </a:spcAft>
              <a:buNone/>
            </a:pPr>
            <a:r>
              <a:rPr lang="en"/>
              <a:t>Carrier bag theory of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*sometimes intervention is necessary; see smoking in coal mines, electrification.</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7d2a9b2465_0_34: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7d2a9b246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figures instead of words, take out some weird phrases</a:t>
            </a:r>
            <a:br>
              <a:rPr lang="en"/>
            </a:br>
            <a:br>
              <a:rPr lang="en"/>
            </a:br>
            <a:r>
              <a:rPr lang="en"/>
              <a:t>Speaking of leverage points…</a:t>
            </a:r>
            <a:endParaRPr/>
          </a:p>
          <a:p>
            <a:pPr indent="0" lvl="0" marL="0" rtl="0" algn="l">
              <a:spcBef>
                <a:spcPts val="0"/>
              </a:spcBef>
              <a:spcAft>
                <a:spcPts val="0"/>
              </a:spcAft>
              <a:buNone/>
            </a:pPr>
            <a:r>
              <a:rPr lang="en"/>
              <a:t>Meso is an ambitious but reasonable scale to target</a:t>
            </a:r>
            <a:endParaRPr/>
          </a:p>
          <a:p>
            <a:pPr indent="0" lvl="0" marL="0" rtl="0" algn="l">
              <a:spcBef>
                <a:spcPts val="0"/>
              </a:spcBef>
              <a:spcAft>
                <a:spcPts val="0"/>
              </a:spcAft>
              <a:buNone/>
            </a:pPr>
            <a:r>
              <a:rPr lang="en"/>
              <a:t>It’s an underexplored area of research (Conway’s Law)</a:t>
            </a:r>
            <a:endParaRPr/>
          </a:p>
          <a:p>
            <a:pPr indent="0" lvl="0" marL="0" rtl="0" algn="l">
              <a:spcBef>
                <a:spcPts val="0"/>
              </a:spcBef>
              <a:spcAft>
                <a:spcPts val="0"/>
              </a:spcAft>
              <a:buNone/>
            </a:pPr>
            <a:br>
              <a:rPr lang="en"/>
            </a:br>
            <a:br>
              <a:rPr lang="en"/>
            </a:br>
            <a:r>
              <a:rPr lang="en"/>
              <a:t>Imagery / tension: leverage vs. stringiness. At macro level you have lots of leverage but it’s mostly pushing on a string, low level opposite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7d2a9b2465_0_39: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7d2a9b246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7d2a9b2465_0_44: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7d2a9b246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Cut info density, repeat on key concepts 3x</a:t>
            </a:r>
            <a:br>
              <a:rPr lang="en"/>
            </a:br>
            <a:br>
              <a:rPr lang="en"/>
            </a:br>
            <a:r>
              <a:rPr lang="en"/>
              <a:t>Word dense slides - use highlights (colors, fonts, bolds, etc) if you can’t cut down on the text</a:t>
            </a:r>
            <a:br>
              <a:rPr lang="en"/>
            </a:br>
            <a:br>
              <a:rPr lang="en"/>
            </a:br>
            <a:r>
              <a:rPr lang="en"/>
              <a:t>Tell stories with images rather than text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48e2ead19d_1_16: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48e2ead19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7e0747c7d4_1_5: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7e0747c7d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7e0747c7d4_1_0: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7e0747c7d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7e0747c7d4_1_12: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7e0747c7d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7e0747c7d4_1_19: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7e0747c7d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7e0747c7d4_1_56: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7e0747c7d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7d2a9b2465_0_49: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7d2a9b246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 faculty courses, color code events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7e0747c7d4_1_41: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7e0747c7d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SIGs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7f0ace506f_0_1: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7f0ace50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SIGs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7e0747c7d4_1_31: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7e0747c7d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7e0747c7d4_1_61: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7e0747c7d4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48e2ead19d_1_21: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48e2ead19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7e0747c7d4_1_26: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7e0747c7d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48e2ead19d_1_29: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8e2ead19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48e2ead19d_1_0: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48e2ead1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8e2ead19d_1_36: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48e2ead19d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8e2ead19d_1_46:notes"/>
          <p:cNvSpPr/>
          <p:nvPr>
            <p:ph idx="2" type="sldImg"/>
          </p:nvPr>
        </p:nvSpPr>
        <p:spPr>
          <a:xfrm>
            <a:off x="286050" y="685800"/>
            <a:ext cx="62865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8e2ead19d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42898" y="1489150"/>
            <a:ext cx="17573700" cy="4105200"/>
          </a:xfrm>
          <a:prstGeom prst="rect">
            <a:avLst/>
          </a:prstGeom>
        </p:spPr>
        <p:txBody>
          <a:bodyPr anchorCtr="0" anchor="b" bIns="186650" lIns="186650" spcFirstLastPara="1" rIns="186650" wrap="square" tIns="186650">
            <a:normAutofit/>
          </a:bodyPr>
          <a:lstStyle>
            <a:lvl1pPr lvl="0" algn="ctr">
              <a:spcBef>
                <a:spcPts val="0"/>
              </a:spcBef>
              <a:spcAft>
                <a:spcPts val="0"/>
              </a:spcAft>
              <a:buSzPts val="10617"/>
              <a:buNone/>
              <a:defRPr sz="10616"/>
            </a:lvl1pPr>
            <a:lvl2pPr lvl="1" algn="ctr">
              <a:spcBef>
                <a:spcPts val="0"/>
              </a:spcBef>
              <a:spcAft>
                <a:spcPts val="0"/>
              </a:spcAft>
              <a:buSzPts val="10617"/>
              <a:buNone/>
              <a:defRPr sz="10616"/>
            </a:lvl2pPr>
            <a:lvl3pPr lvl="2" algn="ctr">
              <a:spcBef>
                <a:spcPts val="0"/>
              </a:spcBef>
              <a:spcAft>
                <a:spcPts val="0"/>
              </a:spcAft>
              <a:buSzPts val="10617"/>
              <a:buNone/>
              <a:defRPr sz="10616"/>
            </a:lvl3pPr>
            <a:lvl4pPr lvl="3" algn="ctr">
              <a:spcBef>
                <a:spcPts val="0"/>
              </a:spcBef>
              <a:spcAft>
                <a:spcPts val="0"/>
              </a:spcAft>
              <a:buSzPts val="10617"/>
              <a:buNone/>
              <a:defRPr sz="10616"/>
            </a:lvl4pPr>
            <a:lvl5pPr lvl="4" algn="ctr">
              <a:spcBef>
                <a:spcPts val="0"/>
              </a:spcBef>
              <a:spcAft>
                <a:spcPts val="0"/>
              </a:spcAft>
              <a:buSzPts val="10617"/>
              <a:buNone/>
              <a:defRPr sz="10616"/>
            </a:lvl5pPr>
            <a:lvl6pPr lvl="5" algn="ctr">
              <a:spcBef>
                <a:spcPts val="0"/>
              </a:spcBef>
              <a:spcAft>
                <a:spcPts val="0"/>
              </a:spcAft>
              <a:buSzPts val="10617"/>
              <a:buNone/>
              <a:defRPr sz="10616"/>
            </a:lvl6pPr>
            <a:lvl7pPr lvl="6" algn="ctr">
              <a:spcBef>
                <a:spcPts val="0"/>
              </a:spcBef>
              <a:spcAft>
                <a:spcPts val="0"/>
              </a:spcAft>
              <a:buSzPts val="10617"/>
              <a:buNone/>
              <a:defRPr sz="10616"/>
            </a:lvl7pPr>
            <a:lvl8pPr lvl="7" algn="ctr">
              <a:spcBef>
                <a:spcPts val="0"/>
              </a:spcBef>
              <a:spcAft>
                <a:spcPts val="0"/>
              </a:spcAft>
              <a:buSzPts val="10617"/>
              <a:buNone/>
              <a:defRPr sz="10616"/>
            </a:lvl8pPr>
            <a:lvl9pPr lvl="8" algn="ctr">
              <a:spcBef>
                <a:spcPts val="0"/>
              </a:spcBef>
              <a:spcAft>
                <a:spcPts val="0"/>
              </a:spcAft>
              <a:buSzPts val="10617"/>
              <a:buNone/>
              <a:defRPr sz="10616"/>
            </a:lvl9pPr>
          </a:lstStyle>
          <a:p/>
        </p:txBody>
      </p:sp>
      <p:sp>
        <p:nvSpPr>
          <p:cNvPr id="11" name="Google Shape;11;p2"/>
          <p:cNvSpPr txBox="1"/>
          <p:nvPr>
            <p:ph idx="1" type="subTitle"/>
          </p:nvPr>
        </p:nvSpPr>
        <p:spPr>
          <a:xfrm>
            <a:off x="642881" y="5668250"/>
            <a:ext cx="17573700" cy="1585200"/>
          </a:xfrm>
          <a:prstGeom prst="rect">
            <a:avLst/>
          </a:prstGeom>
        </p:spPr>
        <p:txBody>
          <a:bodyPr anchorCtr="0" anchor="t" bIns="186650" lIns="186650" spcFirstLastPara="1" rIns="186650" wrap="square" tIns="186650">
            <a:normAutofit/>
          </a:bodyPr>
          <a:lstStyle>
            <a:lvl1pPr lvl="0" algn="ctr">
              <a:lnSpc>
                <a:spcPct val="100000"/>
              </a:lnSpc>
              <a:spcBef>
                <a:spcPts val="0"/>
              </a:spcBef>
              <a:spcAft>
                <a:spcPts val="0"/>
              </a:spcAft>
              <a:buSzPts val="5717"/>
              <a:buNone/>
              <a:defRPr sz="5716"/>
            </a:lvl1pPr>
            <a:lvl2pPr lvl="1" algn="ctr">
              <a:lnSpc>
                <a:spcPct val="100000"/>
              </a:lnSpc>
              <a:spcBef>
                <a:spcPts val="0"/>
              </a:spcBef>
              <a:spcAft>
                <a:spcPts val="0"/>
              </a:spcAft>
              <a:buSzPts val="5717"/>
              <a:buNone/>
              <a:defRPr sz="5716"/>
            </a:lvl2pPr>
            <a:lvl3pPr lvl="2" algn="ctr">
              <a:lnSpc>
                <a:spcPct val="100000"/>
              </a:lnSpc>
              <a:spcBef>
                <a:spcPts val="0"/>
              </a:spcBef>
              <a:spcAft>
                <a:spcPts val="0"/>
              </a:spcAft>
              <a:buSzPts val="5717"/>
              <a:buNone/>
              <a:defRPr sz="5716"/>
            </a:lvl3pPr>
            <a:lvl4pPr lvl="3" algn="ctr">
              <a:lnSpc>
                <a:spcPct val="100000"/>
              </a:lnSpc>
              <a:spcBef>
                <a:spcPts val="0"/>
              </a:spcBef>
              <a:spcAft>
                <a:spcPts val="0"/>
              </a:spcAft>
              <a:buSzPts val="5717"/>
              <a:buNone/>
              <a:defRPr sz="5716"/>
            </a:lvl4pPr>
            <a:lvl5pPr lvl="4" algn="ctr">
              <a:lnSpc>
                <a:spcPct val="100000"/>
              </a:lnSpc>
              <a:spcBef>
                <a:spcPts val="0"/>
              </a:spcBef>
              <a:spcAft>
                <a:spcPts val="0"/>
              </a:spcAft>
              <a:buSzPts val="5717"/>
              <a:buNone/>
              <a:defRPr sz="5716"/>
            </a:lvl5pPr>
            <a:lvl6pPr lvl="5" algn="ctr">
              <a:lnSpc>
                <a:spcPct val="100000"/>
              </a:lnSpc>
              <a:spcBef>
                <a:spcPts val="0"/>
              </a:spcBef>
              <a:spcAft>
                <a:spcPts val="0"/>
              </a:spcAft>
              <a:buSzPts val="5717"/>
              <a:buNone/>
              <a:defRPr sz="5716"/>
            </a:lvl6pPr>
            <a:lvl7pPr lvl="6" algn="ctr">
              <a:lnSpc>
                <a:spcPct val="100000"/>
              </a:lnSpc>
              <a:spcBef>
                <a:spcPts val="0"/>
              </a:spcBef>
              <a:spcAft>
                <a:spcPts val="0"/>
              </a:spcAft>
              <a:buSzPts val="5717"/>
              <a:buNone/>
              <a:defRPr sz="5716"/>
            </a:lvl7pPr>
            <a:lvl8pPr lvl="7" algn="ctr">
              <a:lnSpc>
                <a:spcPct val="100000"/>
              </a:lnSpc>
              <a:spcBef>
                <a:spcPts val="0"/>
              </a:spcBef>
              <a:spcAft>
                <a:spcPts val="0"/>
              </a:spcAft>
              <a:buSzPts val="5717"/>
              <a:buNone/>
              <a:defRPr sz="5716"/>
            </a:lvl8pPr>
            <a:lvl9pPr lvl="8" algn="ctr">
              <a:lnSpc>
                <a:spcPct val="100000"/>
              </a:lnSpc>
              <a:spcBef>
                <a:spcPts val="0"/>
              </a:spcBef>
              <a:spcAft>
                <a:spcPts val="0"/>
              </a:spcAft>
              <a:buSzPts val="5717"/>
              <a:buNone/>
              <a:defRPr sz="5716"/>
            </a:lvl9pPr>
          </a:lstStyle>
          <a:p/>
        </p:txBody>
      </p:sp>
      <p:sp>
        <p:nvSpPr>
          <p:cNvPr id="12" name="Google Shape;12;p2"/>
          <p:cNvSpPr txBox="1"/>
          <p:nvPr>
            <p:ph idx="12" type="sldNum"/>
          </p:nvPr>
        </p:nvSpPr>
        <p:spPr>
          <a:xfrm>
            <a:off x="17474444" y="9326434"/>
            <a:ext cx="1131600" cy="787200"/>
          </a:xfrm>
          <a:prstGeom prst="rect">
            <a:avLst/>
          </a:prstGeom>
        </p:spPr>
        <p:txBody>
          <a:bodyPr anchorCtr="0" anchor="ctr" bIns="186650" lIns="186650" spcFirstLastPara="1" rIns="186650" wrap="square" tIns="186650">
            <a:normAutofit/>
          </a:bodyPr>
          <a:lstStyle>
            <a:lvl1pPr lvl="0">
              <a:buNone/>
              <a:defRPr sz="2041"/>
            </a:lvl1pPr>
            <a:lvl2pPr lvl="1">
              <a:buNone/>
              <a:defRPr sz="2041"/>
            </a:lvl2pPr>
            <a:lvl3pPr lvl="2">
              <a:buNone/>
              <a:defRPr sz="2041"/>
            </a:lvl3pPr>
            <a:lvl4pPr lvl="3">
              <a:buNone/>
              <a:defRPr sz="2041"/>
            </a:lvl4pPr>
            <a:lvl5pPr lvl="4">
              <a:buNone/>
              <a:defRPr sz="2041"/>
            </a:lvl5pPr>
            <a:lvl6pPr lvl="5">
              <a:buNone/>
              <a:defRPr sz="2041"/>
            </a:lvl6pPr>
            <a:lvl7pPr lvl="6">
              <a:buNone/>
              <a:defRPr sz="2041"/>
            </a:lvl7pPr>
            <a:lvl8pPr lvl="7">
              <a:buNone/>
              <a:defRPr sz="2041"/>
            </a:lvl8pPr>
            <a:lvl9pPr lvl="8">
              <a:buNone/>
              <a:defRPr sz="2041"/>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42881" y="2212250"/>
            <a:ext cx="17573700" cy="3927000"/>
          </a:xfrm>
          <a:prstGeom prst="rect">
            <a:avLst/>
          </a:prstGeom>
        </p:spPr>
        <p:txBody>
          <a:bodyPr anchorCtr="0" anchor="b" bIns="186650" lIns="186650" spcFirstLastPara="1" rIns="186650" wrap="square" tIns="186650">
            <a:normAutofit/>
          </a:bodyPr>
          <a:lstStyle>
            <a:lvl1pPr lvl="0" algn="ctr">
              <a:spcBef>
                <a:spcPts val="0"/>
              </a:spcBef>
              <a:spcAft>
                <a:spcPts val="0"/>
              </a:spcAft>
              <a:buSzPts val="24500"/>
              <a:buNone/>
              <a:defRPr sz="24500"/>
            </a:lvl1pPr>
            <a:lvl2pPr lvl="1" algn="ctr">
              <a:spcBef>
                <a:spcPts val="0"/>
              </a:spcBef>
              <a:spcAft>
                <a:spcPts val="0"/>
              </a:spcAft>
              <a:buSzPts val="24500"/>
              <a:buNone/>
              <a:defRPr sz="24500"/>
            </a:lvl2pPr>
            <a:lvl3pPr lvl="2" algn="ctr">
              <a:spcBef>
                <a:spcPts val="0"/>
              </a:spcBef>
              <a:spcAft>
                <a:spcPts val="0"/>
              </a:spcAft>
              <a:buSzPts val="24500"/>
              <a:buNone/>
              <a:defRPr sz="24500"/>
            </a:lvl3pPr>
            <a:lvl4pPr lvl="3" algn="ctr">
              <a:spcBef>
                <a:spcPts val="0"/>
              </a:spcBef>
              <a:spcAft>
                <a:spcPts val="0"/>
              </a:spcAft>
              <a:buSzPts val="24500"/>
              <a:buNone/>
              <a:defRPr sz="24500"/>
            </a:lvl4pPr>
            <a:lvl5pPr lvl="4" algn="ctr">
              <a:spcBef>
                <a:spcPts val="0"/>
              </a:spcBef>
              <a:spcAft>
                <a:spcPts val="0"/>
              </a:spcAft>
              <a:buSzPts val="24500"/>
              <a:buNone/>
              <a:defRPr sz="24500"/>
            </a:lvl5pPr>
            <a:lvl6pPr lvl="5" algn="ctr">
              <a:spcBef>
                <a:spcPts val="0"/>
              </a:spcBef>
              <a:spcAft>
                <a:spcPts val="0"/>
              </a:spcAft>
              <a:buSzPts val="24500"/>
              <a:buNone/>
              <a:defRPr sz="24500"/>
            </a:lvl6pPr>
            <a:lvl7pPr lvl="6" algn="ctr">
              <a:spcBef>
                <a:spcPts val="0"/>
              </a:spcBef>
              <a:spcAft>
                <a:spcPts val="0"/>
              </a:spcAft>
              <a:buSzPts val="24500"/>
              <a:buNone/>
              <a:defRPr sz="24500"/>
            </a:lvl7pPr>
            <a:lvl8pPr lvl="7" algn="ctr">
              <a:spcBef>
                <a:spcPts val="0"/>
              </a:spcBef>
              <a:spcAft>
                <a:spcPts val="0"/>
              </a:spcAft>
              <a:buSzPts val="24500"/>
              <a:buNone/>
              <a:defRPr sz="24500"/>
            </a:lvl8pPr>
            <a:lvl9pPr lvl="8" algn="ctr">
              <a:spcBef>
                <a:spcPts val="0"/>
              </a:spcBef>
              <a:spcAft>
                <a:spcPts val="0"/>
              </a:spcAft>
              <a:buSzPts val="24500"/>
              <a:buNone/>
              <a:defRPr sz="24500"/>
            </a:lvl9pPr>
          </a:lstStyle>
          <a:p>
            <a:r>
              <a:t>xx%</a:t>
            </a:r>
          </a:p>
        </p:txBody>
      </p:sp>
      <p:sp>
        <p:nvSpPr>
          <p:cNvPr id="46" name="Google Shape;46;p11"/>
          <p:cNvSpPr txBox="1"/>
          <p:nvPr>
            <p:ph idx="1" type="body"/>
          </p:nvPr>
        </p:nvSpPr>
        <p:spPr>
          <a:xfrm>
            <a:off x="642881" y="6304450"/>
            <a:ext cx="17573700" cy="2601600"/>
          </a:xfrm>
          <a:prstGeom prst="rect">
            <a:avLst/>
          </a:prstGeom>
        </p:spPr>
        <p:txBody>
          <a:bodyPr anchorCtr="0" anchor="t" bIns="186650" lIns="186650" spcFirstLastPara="1" rIns="186650" wrap="square" tIns="186650">
            <a:normAutofit/>
          </a:bodyPr>
          <a:lstStyle>
            <a:lvl1pPr indent="-461962" lvl="0" marL="457200" algn="ctr">
              <a:spcBef>
                <a:spcPts val="0"/>
              </a:spcBef>
              <a:spcAft>
                <a:spcPts val="0"/>
              </a:spcAft>
              <a:buSzPts val="3675"/>
              <a:buChar char="●"/>
              <a:defRPr sz="3675"/>
            </a:lvl1pPr>
            <a:lvl2pPr indent="-410103" lvl="1" marL="914400" algn="ctr">
              <a:spcBef>
                <a:spcPts val="0"/>
              </a:spcBef>
              <a:spcAft>
                <a:spcPts val="0"/>
              </a:spcAft>
              <a:buSzPts val="2858"/>
              <a:buChar char="○"/>
              <a:defRPr sz="2858"/>
            </a:lvl2pPr>
            <a:lvl3pPr indent="-410103" lvl="2" marL="1371600" algn="ctr">
              <a:spcBef>
                <a:spcPts val="0"/>
              </a:spcBef>
              <a:spcAft>
                <a:spcPts val="0"/>
              </a:spcAft>
              <a:buSzPts val="2858"/>
              <a:buChar char="■"/>
              <a:defRPr sz="2858"/>
            </a:lvl3pPr>
            <a:lvl4pPr indent="-410103" lvl="3" marL="1828800" algn="ctr">
              <a:spcBef>
                <a:spcPts val="0"/>
              </a:spcBef>
              <a:spcAft>
                <a:spcPts val="0"/>
              </a:spcAft>
              <a:buSzPts val="2858"/>
              <a:buChar char="●"/>
              <a:defRPr sz="2858"/>
            </a:lvl4pPr>
            <a:lvl5pPr indent="-410104" lvl="4" marL="2286000" algn="ctr">
              <a:spcBef>
                <a:spcPts val="0"/>
              </a:spcBef>
              <a:spcAft>
                <a:spcPts val="0"/>
              </a:spcAft>
              <a:buSzPts val="2858"/>
              <a:buChar char="○"/>
              <a:defRPr sz="2858"/>
            </a:lvl5pPr>
            <a:lvl6pPr indent="-410104" lvl="5" marL="2743200" algn="ctr">
              <a:spcBef>
                <a:spcPts val="0"/>
              </a:spcBef>
              <a:spcAft>
                <a:spcPts val="0"/>
              </a:spcAft>
              <a:buSzPts val="2858"/>
              <a:buChar char="■"/>
              <a:defRPr sz="2858"/>
            </a:lvl6pPr>
            <a:lvl7pPr indent="-410104" lvl="6" marL="3200400" algn="ctr">
              <a:spcBef>
                <a:spcPts val="0"/>
              </a:spcBef>
              <a:spcAft>
                <a:spcPts val="0"/>
              </a:spcAft>
              <a:buSzPts val="2858"/>
              <a:buChar char="●"/>
              <a:defRPr sz="2858"/>
            </a:lvl7pPr>
            <a:lvl8pPr indent="-410104" lvl="7" marL="3657600" algn="ctr">
              <a:spcBef>
                <a:spcPts val="0"/>
              </a:spcBef>
              <a:spcAft>
                <a:spcPts val="0"/>
              </a:spcAft>
              <a:buSzPts val="2858"/>
              <a:buChar char="○"/>
              <a:defRPr sz="2858"/>
            </a:lvl8pPr>
            <a:lvl9pPr indent="-410104" lvl="8" marL="4114800" algn="ctr">
              <a:spcBef>
                <a:spcPts val="0"/>
              </a:spcBef>
              <a:spcAft>
                <a:spcPts val="0"/>
              </a:spcAft>
              <a:buSzPts val="2858"/>
              <a:buChar char="■"/>
              <a:defRPr sz="2858"/>
            </a:lvl9pPr>
          </a:lstStyle>
          <a:p/>
        </p:txBody>
      </p:sp>
      <p:sp>
        <p:nvSpPr>
          <p:cNvPr id="47" name="Google Shape;47;p11"/>
          <p:cNvSpPr txBox="1"/>
          <p:nvPr>
            <p:ph idx="12" type="sldNum"/>
          </p:nvPr>
        </p:nvSpPr>
        <p:spPr>
          <a:xfrm>
            <a:off x="17474444" y="9326434"/>
            <a:ext cx="1131600" cy="787200"/>
          </a:xfrm>
          <a:prstGeom prst="rect">
            <a:avLst/>
          </a:prstGeom>
        </p:spPr>
        <p:txBody>
          <a:bodyPr anchorCtr="0" anchor="ctr" bIns="186650" lIns="186650" spcFirstLastPara="1" rIns="186650" wrap="square" tIns="186650">
            <a:normAutofit/>
          </a:bodyPr>
          <a:lstStyle>
            <a:lvl1pPr lvl="0">
              <a:buNone/>
              <a:defRPr sz="2041"/>
            </a:lvl1pPr>
            <a:lvl2pPr lvl="1">
              <a:buNone/>
              <a:defRPr sz="2041"/>
            </a:lvl2pPr>
            <a:lvl3pPr lvl="2">
              <a:buNone/>
              <a:defRPr sz="2041"/>
            </a:lvl3pPr>
            <a:lvl4pPr lvl="3">
              <a:buNone/>
              <a:defRPr sz="2041"/>
            </a:lvl4pPr>
            <a:lvl5pPr lvl="4">
              <a:buNone/>
              <a:defRPr sz="2041"/>
            </a:lvl5pPr>
            <a:lvl6pPr lvl="5">
              <a:buNone/>
              <a:defRPr sz="2041"/>
            </a:lvl6pPr>
            <a:lvl7pPr lvl="6">
              <a:buNone/>
              <a:defRPr sz="2041"/>
            </a:lvl7pPr>
            <a:lvl8pPr lvl="7">
              <a:buNone/>
              <a:defRPr sz="2041"/>
            </a:lvl8pPr>
            <a:lvl9pPr lvl="8">
              <a:buNone/>
              <a:defRPr sz="2041"/>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7474444" y="9326434"/>
            <a:ext cx="1131600" cy="787200"/>
          </a:xfrm>
          <a:prstGeom prst="rect">
            <a:avLst/>
          </a:prstGeom>
        </p:spPr>
        <p:txBody>
          <a:bodyPr anchorCtr="0" anchor="ctr" bIns="186650" lIns="186650" spcFirstLastPara="1" rIns="186650" wrap="square" tIns="186650">
            <a:normAutofit/>
          </a:bodyPr>
          <a:lstStyle>
            <a:lvl1pPr lvl="0">
              <a:buNone/>
              <a:defRPr sz="2041"/>
            </a:lvl1pPr>
            <a:lvl2pPr lvl="1">
              <a:buNone/>
              <a:defRPr sz="2041"/>
            </a:lvl2pPr>
            <a:lvl3pPr lvl="2">
              <a:buNone/>
              <a:defRPr sz="2041"/>
            </a:lvl3pPr>
            <a:lvl4pPr lvl="3">
              <a:buNone/>
              <a:defRPr sz="2041"/>
            </a:lvl4pPr>
            <a:lvl5pPr lvl="4">
              <a:buNone/>
              <a:defRPr sz="2041"/>
            </a:lvl5pPr>
            <a:lvl6pPr lvl="5">
              <a:buNone/>
              <a:defRPr sz="2041"/>
            </a:lvl6pPr>
            <a:lvl7pPr lvl="6">
              <a:buNone/>
              <a:defRPr sz="2041"/>
            </a:lvl7pPr>
            <a:lvl8pPr lvl="7">
              <a:buNone/>
              <a:defRPr sz="2041"/>
            </a:lvl8pPr>
            <a:lvl9pPr lvl="8">
              <a:buNone/>
              <a:defRPr sz="2041"/>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42881" y="4301700"/>
            <a:ext cx="17573700" cy="1683600"/>
          </a:xfrm>
          <a:prstGeom prst="rect">
            <a:avLst/>
          </a:prstGeom>
        </p:spPr>
        <p:txBody>
          <a:bodyPr anchorCtr="0" anchor="ctr" bIns="186650" lIns="186650" spcFirstLastPara="1" rIns="186650" wrap="square" tIns="186650">
            <a:normAutofit/>
          </a:bodyPr>
          <a:lstStyle>
            <a:lvl1pPr lvl="0" algn="ctr">
              <a:spcBef>
                <a:spcPts val="0"/>
              </a:spcBef>
              <a:spcAft>
                <a:spcPts val="0"/>
              </a:spcAft>
              <a:buSzPts val="7350"/>
              <a:buNone/>
              <a:defRPr sz="7350"/>
            </a:lvl1pPr>
            <a:lvl2pPr lvl="1" algn="ctr">
              <a:spcBef>
                <a:spcPts val="0"/>
              </a:spcBef>
              <a:spcAft>
                <a:spcPts val="0"/>
              </a:spcAft>
              <a:buSzPts val="7350"/>
              <a:buNone/>
              <a:defRPr sz="7350"/>
            </a:lvl2pPr>
            <a:lvl3pPr lvl="2" algn="ctr">
              <a:spcBef>
                <a:spcPts val="0"/>
              </a:spcBef>
              <a:spcAft>
                <a:spcPts val="0"/>
              </a:spcAft>
              <a:buSzPts val="7350"/>
              <a:buNone/>
              <a:defRPr sz="7350"/>
            </a:lvl3pPr>
            <a:lvl4pPr lvl="3" algn="ctr">
              <a:spcBef>
                <a:spcPts val="0"/>
              </a:spcBef>
              <a:spcAft>
                <a:spcPts val="0"/>
              </a:spcAft>
              <a:buSzPts val="7350"/>
              <a:buNone/>
              <a:defRPr sz="7350"/>
            </a:lvl4pPr>
            <a:lvl5pPr lvl="4" algn="ctr">
              <a:spcBef>
                <a:spcPts val="0"/>
              </a:spcBef>
              <a:spcAft>
                <a:spcPts val="0"/>
              </a:spcAft>
              <a:buSzPts val="7350"/>
              <a:buNone/>
              <a:defRPr sz="7350"/>
            </a:lvl5pPr>
            <a:lvl6pPr lvl="5" algn="ctr">
              <a:spcBef>
                <a:spcPts val="0"/>
              </a:spcBef>
              <a:spcAft>
                <a:spcPts val="0"/>
              </a:spcAft>
              <a:buSzPts val="7350"/>
              <a:buNone/>
              <a:defRPr sz="7350"/>
            </a:lvl6pPr>
            <a:lvl7pPr lvl="6" algn="ctr">
              <a:spcBef>
                <a:spcPts val="0"/>
              </a:spcBef>
              <a:spcAft>
                <a:spcPts val="0"/>
              </a:spcAft>
              <a:buSzPts val="7350"/>
              <a:buNone/>
              <a:defRPr sz="7350"/>
            </a:lvl7pPr>
            <a:lvl8pPr lvl="7" algn="ctr">
              <a:spcBef>
                <a:spcPts val="0"/>
              </a:spcBef>
              <a:spcAft>
                <a:spcPts val="0"/>
              </a:spcAft>
              <a:buSzPts val="7350"/>
              <a:buNone/>
              <a:defRPr sz="7350"/>
            </a:lvl8pPr>
            <a:lvl9pPr lvl="8" algn="ctr">
              <a:spcBef>
                <a:spcPts val="0"/>
              </a:spcBef>
              <a:spcAft>
                <a:spcPts val="0"/>
              </a:spcAft>
              <a:buSzPts val="7350"/>
              <a:buNone/>
              <a:defRPr sz="7350"/>
            </a:lvl9pPr>
          </a:lstStyle>
          <a:p/>
        </p:txBody>
      </p:sp>
      <p:sp>
        <p:nvSpPr>
          <p:cNvPr id="15" name="Google Shape;15;p3"/>
          <p:cNvSpPr txBox="1"/>
          <p:nvPr>
            <p:ph idx="12" type="sldNum"/>
          </p:nvPr>
        </p:nvSpPr>
        <p:spPr>
          <a:xfrm>
            <a:off x="17474444" y="9326434"/>
            <a:ext cx="1131600" cy="787200"/>
          </a:xfrm>
          <a:prstGeom prst="rect">
            <a:avLst/>
          </a:prstGeom>
        </p:spPr>
        <p:txBody>
          <a:bodyPr anchorCtr="0" anchor="ctr" bIns="186650" lIns="186650" spcFirstLastPara="1" rIns="186650" wrap="square" tIns="186650">
            <a:normAutofit/>
          </a:bodyPr>
          <a:lstStyle>
            <a:lvl1pPr lvl="0">
              <a:buNone/>
              <a:defRPr sz="2041"/>
            </a:lvl1pPr>
            <a:lvl2pPr lvl="1">
              <a:buNone/>
              <a:defRPr sz="2041"/>
            </a:lvl2pPr>
            <a:lvl3pPr lvl="2">
              <a:buNone/>
              <a:defRPr sz="2041"/>
            </a:lvl3pPr>
            <a:lvl4pPr lvl="3">
              <a:buNone/>
              <a:defRPr sz="2041"/>
            </a:lvl4pPr>
            <a:lvl5pPr lvl="4">
              <a:buNone/>
              <a:defRPr sz="2041"/>
            </a:lvl5pPr>
            <a:lvl6pPr lvl="5">
              <a:buNone/>
              <a:defRPr sz="2041"/>
            </a:lvl6pPr>
            <a:lvl7pPr lvl="6">
              <a:buNone/>
              <a:defRPr sz="2041"/>
            </a:lvl7pPr>
            <a:lvl8pPr lvl="7">
              <a:buNone/>
              <a:defRPr sz="2041"/>
            </a:lvl8pPr>
            <a:lvl9pPr lvl="8">
              <a:buNone/>
              <a:defRPr sz="2041"/>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42881" y="890050"/>
            <a:ext cx="17573700" cy="1145400"/>
          </a:xfrm>
          <a:prstGeom prst="rect">
            <a:avLst/>
          </a:prstGeom>
        </p:spPr>
        <p:txBody>
          <a:bodyPr anchorCtr="0" anchor="t" bIns="186650" lIns="186650" spcFirstLastPara="1" rIns="186650" wrap="square" tIns="186650">
            <a:normAutofit/>
          </a:bodyPr>
          <a:lstStyle>
            <a:lvl1pPr lvl="0">
              <a:spcBef>
                <a:spcPts val="0"/>
              </a:spcBef>
              <a:spcAft>
                <a:spcPts val="0"/>
              </a:spcAft>
              <a:buSzPts val="5717"/>
              <a:buNone/>
              <a:defRPr sz="5716"/>
            </a:lvl1pPr>
            <a:lvl2pPr lvl="1">
              <a:spcBef>
                <a:spcPts val="0"/>
              </a:spcBef>
              <a:spcAft>
                <a:spcPts val="0"/>
              </a:spcAft>
              <a:buSzPts val="5717"/>
              <a:buNone/>
              <a:defRPr sz="5716"/>
            </a:lvl2pPr>
            <a:lvl3pPr lvl="2">
              <a:spcBef>
                <a:spcPts val="0"/>
              </a:spcBef>
              <a:spcAft>
                <a:spcPts val="0"/>
              </a:spcAft>
              <a:buSzPts val="5717"/>
              <a:buNone/>
              <a:defRPr sz="5716"/>
            </a:lvl3pPr>
            <a:lvl4pPr lvl="3">
              <a:spcBef>
                <a:spcPts val="0"/>
              </a:spcBef>
              <a:spcAft>
                <a:spcPts val="0"/>
              </a:spcAft>
              <a:buSzPts val="5717"/>
              <a:buNone/>
              <a:defRPr sz="5716"/>
            </a:lvl4pPr>
            <a:lvl5pPr lvl="4">
              <a:spcBef>
                <a:spcPts val="0"/>
              </a:spcBef>
              <a:spcAft>
                <a:spcPts val="0"/>
              </a:spcAft>
              <a:buSzPts val="5717"/>
              <a:buNone/>
              <a:defRPr sz="5716"/>
            </a:lvl5pPr>
            <a:lvl6pPr lvl="5">
              <a:spcBef>
                <a:spcPts val="0"/>
              </a:spcBef>
              <a:spcAft>
                <a:spcPts val="0"/>
              </a:spcAft>
              <a:buSzPts val="5717"/>
              <a:buNone/>
              <a:defRPr sz="5716"/>
            </a:lvl6pPr>
            <a:lvl7pPr lvl="6">
              <a:spcBef>
                <a:spcPts val="0"/>
              </a:spcBef>
              <a:spcAft>
                <a:spcPts val="0"/>
              </a:spcAft>
              <a:buSzPts val="5717"/>
              <a:buNone/>
              <a:defRPr sz="5716"/>
            </a:lvl7pPr>
            <a:lvl8pPr lvl="7">
              <a:spcBef>
                <a:spcPts val="0"/>
              </a:spcBef>
              <a:spcAft>
                <a:spcPts val="0"/>
              </a:spcAft>
              <a:buSzPts val="5717"/>
              <a:buNone/>
              <a:defRPr sz="5716"/>
            </a:lvl8pPr>
            <a:lvl9pPr lvl="8">
              <a:spcBef>
                <a:spcPts val="0"/>
              </a:spcBef>
              <a:spcAft>
                <a:spcPts val="0"/>
              </a:spcAft>
              <a:buSzPts val="5717"/>
              <a:buNone/>
              <a:defRPr sz="5716"/>
            </a:lvl9pPr>
          </a:lstStyle>
          <a:p/>
        </p:txBody>
      </p:sp>
      <p:sp>
        <p:nvSpPr>
          <p:cNvPr id="18" name="Google Shape;18;p4"/>
          <p:cNvSpPr txBox="1"/>
          <p:nvPr>
            <p:ph idx="1" type="body"/>
          </p:nvPr>
        </p:nvSpPr>
        <p:spPr>
          <a:xfrm>
            <a:off x="642881" y="2304950"/>
            <a:ext cx="17573700" cy="6832800"/>
          </a:xfrm>
          <a:prstGeom prst="rect">
            <a:avLst/>
          </a:prstGeom>
        </p:spPr>
        <p:txBody>
          <a:bodyPr anchorCtr="0" anchor="t" bIns="186650" lIns="186650" spcFirstLastPara="1" rIns="186650" wrap="square" tIns="186650">
            <a:normAutofit/>
          </a:bodyPr>
          <a:lstStyle>
            <a:lvl1pPr indent="-461962" lvl="0" marL="457200">
              <a:spcBef>
                <a:spcPts val="0"/>
              </a:spcBef>
              <a:spcAft>
                <a:spcPts val="0"/>
              </a:spcAft>
              <a:buSzPts val="3675"/>
              <a:buChar char="●"/>
              <a:defRPr sz="3675"/>
            </a:lvl1pPr>
            <a:lvl2pPr indent="-410103" lvl="1" marL="914400">
              <a:spcBef>
                <a:spcPts val="0"/>
              </a:spcBef>
              <a:spcAft>
                <a:spcPts val="0"/>
              </a:spcAft>
              <a:buSzPts val="2858"/>
              <a:buChar char="○"/>
              <a:defRPr sz="2858"/>
            </a:lvl2pPr>
            <a:lvl3pPr indent="-410103" lvl="2" marL="1371600">
              <a:spcBef>
                <a:spcPts val="0"/>
              </a:spcBef>
              <a:spcAft>
                <a:spcPts val="0"/>
              </a:spcAft>
              <a:buSzPts val="2858"/>
              <a:buChar char="■"/>
              <a:defRPr sz="2858"/>
            </a:lvl3pPr>
            <a:lvl4pPr indent="-410103" lvl="3" marL="1828800">
              <a:spcBef>
                <a:spcPts val="0"/>
              </a:spcBef>
              <a:spcAft>
                <a:spcPts val="0"/>
              </a:spcAft>
              <a:buSzPts val="2858"/>
              <a:buChar char="●"/>
              <a:defRPr sz="2858"/>
            </a:lvl4pPr>
            <a:lvl5pPr indent="-410104" lvl="4" marL="2286000">
              <a:spcBef>
                <a:spcPts val="0"/>
              </a:spcBef>
              <a:spcAft>
                <a:spcPts val="0"/>
              </a:spcAft>
              <a:buSzPts val="2858"/>
              <a:buChar char="○"/>
              <a:defRPr sz="2858"/>
            </a:lvl5pPr>
            <a:lvl6pPr indent="-410104" lvl="5" marL="2743200">
              <a:spcBef>
                <a:spcPts val="0"/>
              </a:spcBef>
              <a:spcAft>
                <a:spcPts val="0"/>
              </a:spcAft>
              <a:buSzPts val="2858"/>
              <a:buChar char="■"/>
              <a:defRPr sz="2858"/>
            </a:lvl6pPr>
            <a:lvl7pPr indent="-410104" lvl="6" marL="3200400">
              <a:spcBef>
                <a:spcPts val="0"/>
              </a:spcBef>
              <a:spcAft>
                <a:spcPts val="0"/>
              </a:spcAft>
              <a:buSzPts val="2858"/>
              <a:buChar char="●"/>
              <a:defRPr sz="2858"/>
            </a:lvl7pPr>
            <a:lvl8pPr indent="-410104" lvl="7" marL="3657600">
              <a:spcBef>
                <a:spcPts val="0"/>
              </a:spcBef>
              <a:spcAft>
                <a:spcPts val="0"/>
              </a:spcAft>
              <a:buSzPts val="2858"/>
              <a:buChar char="○"/>
              <a:defRPr sz="2858"/>
            </a:lvl8pPr>
            <a:lvl9pPr indent="-410104" lvl="8" marL="4114800">
              <a:spcBef>
                <a:spcPts val="0"/>
              </a:spcBef>
              <a:spcAft>
                <a:spcPts val="0"/>
              </a:spcAft>
              <a:buSzPts val="2858"/>
              <a:buChar char="■"/>
              <a:defRPr sz="2858"/>
            </a:lvl9pPr>
          </a:lstStyle>
          <a:p/>
        </p:txBody>
      </p:sp>
      <p:sp>
        <p:nvSpPr>
          <p:cNvPr id="19" name="Google Shape;19;p4"/>
          <p:cNvSpPr txBox="1"/>
          <p:nvPr>
            <p:ph idx="12" type="sldNum"/>
          </p:nvPr>
        </p:nvSpPr>
        <p:spPr>
          <a:xfrm>
            <a:off x="17474444" y="9326434"/>
            <a:ext cx="1131600" cy="787200"/>
          </a:xfrm>
          <a:prstGeom prst="rect">
            <a:avLst/>
          </a:prstGeom>
        </p:spPr>
        <p:txBody>
          <a:bodyPr anchorCtr="0" anchor="ctr" bIns="186650" lIns="186650" spcFirstLastPara="1" rIns="186650" wrap="square" tIns="186650">
            <a:normAutofit/>
          </a:bodyPr>
          <a:lstStyle>
            <a:lvl1pPr lvl="0">
              <a:buNone/>
              <a:defRPr sz="2041"/>
            </a:lvl1pPr>
            <a:lvl2pPr lvl="1">
              <a:buNone/>
              <a:defRPr sz="2041"/>
            </a:lvl2pPr>
            <a:lvl3pPr lvl="2">
              <a:buNone/>
              <a:defRPr sz="2041"/>
            </a:lvl3pPr>
            <a:lvl4pPr lvl="3">
              <a:buNone/>
              <a:defRPr sz="2041"/>
            </a:lvl4pPr>
            <a:lvl5pPr lvl="4">
              <a:buNone/>
              <a:defRPr sz="2041"/>
            </a:lvl5pPr>
            <a:lvl6pPr lvl="5">
              <a:buNone/>
              <a:defRPr sz="2041"/>
            </a:lvl6pPr>
            <a:lvl7pPr lvl="6">
              <a:buNone/>
              <a:defRPr sz="2041"/>
            </a:lvl7pPr>
            <a:lvl8pPr lvl="7">
              <a:buNone/>
              <a:defRPr sz="2041"/>
            </a:lvl8pPr>
            <a:lvl9pPr lvl="8">
              <a:buNone/>
              <a:defRPr sz="2041"/>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42881" y="890050"/>
            <a:ext cx="17573700" cy="1145400"/>
          </a:xfrm>
          <a:prstGeom prst="rect">
            <a:avLst/>
          </a:prstGeom>
        </p:spPr>
        <p:txBody>
          <a:bodyPr anchorCtr="0" anchor="t" bIns="186650" lIns="186650" spcFirstLastPara="1" rIns="186650" wrap="square" tIns="186650">
            <a:normAutofit/>
          </a:bodyPr>
          <a:lstStyle>
            <a:lvl1pPr lvl="0">
              <a:spcBef>
                <a:spcPts val="0"/>
              </a:spcBef>
              <a:spcAft>
                <a:spcPts val="0"/>
              </a:spcAft>
              <a:buSzPts val="5717"/>
              <a:buNone/>
              <a:defRPr sz="5716"/>
            </a:lvl1pPr>
            <a:lvl2pPr lvl="1">
              <a:spcBef>
                <a:spcPts val="0"/>
              </a:spcBef>
              <a:spcAft>
                <a:spcPts val="0"/>
              </a:spcAft>
              <a:buSzPts val="5717"/>
              <a:buNone/>
              <a:defRPr sz="5716"/>
            </a:lvl2pPr>
            <a:lvl3pPr lvl="2">
              <a:spcBef>
                <a:spcPts val="0"/>
              </a:spcBef>
              <a:spcAft>
                <a:spcPts val="0"/>
              </a:spcAft>
              <a:buSzPts val="5717"/>
              <a:buNone/>
              <a:defRPr sz="5716"/>
            </a:lvl3pPr>
            <a:lvl4pPr lvl="3">
              <a:spcBef>
                <a:spcPts val="0"/>
              </a:spcBef>
              <a:spcAft>
                <a:spcPts val="0"/>
              </a:spcAft>
              <a:buSzPts val="5717"/>
              <a:buNone/>
              <a:defRPr sz="5716"/>
            </a:lvl4pPr>
            <a:lvl5pPr lvl="4">
              <a:spcBef>
                <a:spcPts val="0"/>
              </a:spcBef>
              <a:spcAft>
                <a:spcPts val="0"/>
              </a:spcAft>
              <a:buSzPts val="5717"/>
              <a:buNone/>
              <a:defRPr sz="5716"/>
            </a:lvl5pPr>
            <a:lvl6pPr lvl="5">
              <a:spcBef>
                <a:spcPts val="0"/>
              </a:spcBef>
              <a:spcAft>
                <a:spcPts val="0"/>
              </a:spcAft>
              <a:buSzPts val="5717"/>
              <a:buNone/>
              <a:defRPr sz="5716"/>
            </a:lvl6pPr>
            <a:lvl7pPr lvl="6">
              <a:spcBef>
                <a:spcPts val="0"/>
              </a:spcBef>
              <a:spcAft>
                <a:spcPts val="0"/>
              </a:spcAft>
              <a:buSzPts val="5717"/>
              <a:buNone/>
              <a:defRPr sz="5716"/>
            </a:lvl7pPr>
            <a:lvl8pPr lvl="7">
              <a:spcBef>
                <a:spcPts val="0"/>
              </a:spcBef>
              <a:spcAft>
                <a:spcPts val="0"/>
              </a:spcAft>
              <a:buSzPts val="5717"/>
              <a:buNone/>
              <a:defRPr sz="5716"/>
            </a:lvl8pPr>
            <a:lvl9pPr lvl="8">
              <a:spcBef>
                <a:spcPts val="0"/>
              </a:spcBef>
              <a:spcAft>
                <a:spcPts val="0"/>
              </a:spcAft>
              <a:buSzPts val="5717"/>
              <a:buNone/>
              <a:defRPr sz="5716"/>
            </a:lvl9pPr>
          </a:lstStyle>
          <a:p/>
        </p:txBody>
      </p:sp>
      <p:sp>
        <p:nvSpPr>
          <p:cNvPr id="22" name="Google Shape;22;p5"/>
          <p:cNvSpPr txBox="1"/>
          <p:nvPr>
            <p:ph idx="1" type="body"/>
          </p:nvPr>
        </p:nvSpPr>
        <p:spPr>
          <a:xfrm>
            <a:off x="642881" y="2304950"/>
            <a:ext cx="8249700" cy="6832800"/>
          </a:xfrm>
          <a:prstGeom prst="rect">
            <a:avLst/>
          </a:prstGeom>
        </p:spPr>
        <p:txBody>
          <a:bodyPr anchorCtr="0" anchor="t" bIns="186650" lIns="186650" spcFirstLastPara="1" rIns="186650" wrap="square" tIns="186650">
            <a:normAutofit/>
          </a:bodyPr>
          <a:lstStyle>
            <a:lvl1pPr indent="-410103" lvl="0" marL="457200">
              <a:spcBef>
                <a:spcPts val="0"/>
              </a:spcBef>
              <a:spcAft>
                <a:spcPts val="0"/>
              </a:spcAft>
              <a:buSzPts val="2858"/>
              <a:buChar char="●"/>
              <a:defRPr sz="2858"/>
            </a:lvl1pPr>
            <a:lvl2pPr indent="-384175" lvl="1" marL="914400">
              <a:spcBef>
                <a:spcPts val="0"/>
              </a:spcBef>
              <a:spcAft>
                <a:spcPts val="0"/>
              </a:spcAft>
              <a:buSzPts val="2450"/>
              <a:buChar char="○"/>
              <a:defRPr sz="2450"/>
            </a:lvl2pPr>
            <a:lvl3pPr indent="-384175" lvl="2" marL="1371600">
              <a:spcBef>
                <a:spcPts val="0"/>
              </a:spcBef>
              <a:spcAft>
                <a:spcPts val="0"/>
              </a:spcAft>
              <a:buSzPts val="2450"/>
              <a:buChar char="■"/>
              <a:defRPr sz="2450"/>
            </a:lvl3pPr>
            <a:lvl4pPr indent="-384175" lvl="3" marL="1828800">
              <a:spcBef>
                <a:spcPts val="0"/>
              </a:spcBef>
              <a:spcAft>
                <a:spcPts val="0"/>
              </a:spcAft>
              <a:buSzPts val="2450"/>
              <a:buChar char="●"/>
              <a:defRPr sz="2450"/>
            </a:lvl4pPr>
            <a:lvl5pPr indent="-384175" lvl="4" marL="2286000">
              <a:spcBef>
                <a:spcPts val="0"/>
              </a:spcBef>
              <a:spcAft>
                <a:spcPts val="0"/>
              </a:spcAft>
              <a:buSzPts val="2450"/>
              <a:buChar char="○"/>
              <a:defRPr sz="2450"/>
            </a:lvl5pPr>
            <a:lvl6pPr indent="-384175" lvl="5" marL="2743200">
              <a:spcBef>
                <a:spcPts val="0"/>
              </a:spcBef>
              <a:spcAft>
                <a:spcPts val="0"/>
              </a:spcAft>
              <a:buSzPts val="2450"/>
              <a:buChar char="■"/>
              <a:defRPr sz="2450"/>
            </a:lvl6pPr>
            <a:lvl7pPr indent="-384175" lvl="6" marL="3200400">
              <a:spcBef>
                <a:spcPts val="0"/>
              </a:spcBef>
              <a:spcAft>
                <a:spcPts val="0"/>
              </a:spcAft>
              <a:buSzPts val="2450"/>
              <a:buChar char="●"/>
              <a:defRPr sz="2450"/>
            </a:lvl7pPr>
            <a:lvl8pPr indent="-384175" lvl="7" marL="3657600">
              <a:spcBef>
                <a:spcPts val="0"/>
              </a:spcBef>
              <a:spcAft>
                <a:spcPts val="0"/>
              </a:spcAft>
              <a:buSzPts val="2450"/>
              <a:buChar char="○"/>
              <a:defRPr sz="2450"/>
            </a:lvl8pPr>
            <a:lvl9pPr indent="-384175" lvl="8" marL="4114800">
              <a:spcBef>
                <a:spcPts val="0"/>
              </a:spcBef>
              <a:spcAft>
                <a:spcPts val="0"/>
              </a:spcAft>
              <a:buSzPts val="2450"/>
              <a:buChar char="■"/>
              <a:defRPr sz="2450"/>
            </a:lvl9pPr>
          </a:lstStyle>
          <a:p/>
        </p:txBody>
      </p:sp>
      <p:sp>
        <p:nvSpPr>
          <p:cNvPr id="23" name="Google Shape;23;p5"/>
          <p:cNvSpPr txBox="1"/>
          <p:nvPr>
            <p:ph idx="2" type="body"/>
          </p:nvPr>
        </p:nvSpPr>
        <p:spPr>
          <a:xfrm>
            <a:off x="9966825" y="2304950"/>
            <a:ext cx="8249700" cy="6832800"/>
          </a:xfrm>
          <a:prstGeom prst="rect">
            <a:avLst/>
          </a:prstGeom>
        </p:spPr>
        <p:txBody>
          <a:bodyPr anchorCtr="0" anchor="t" bIns="186650" lIns="186650" spcFirstLastPara="1" rIns="186650" wrap="square" tIns="186650">
            <a:normAutofit/>
          </a:bodyPr>
          <a:lstStyle>
            <a:lvl1pPr indent="-410103" lvl="0" marL="457200">
              <a:spcBef>
                <a:spcPts val="0"/>
              </a:spcBef>
              <a:spcAft>
                <a:spcPts val="0"/>
              </a:spcAft>
              <a:buSzPts val="2858"/>
              <a:buChar char="●"/>
              <a:defRPr sz="2858"/>
            </a:lvl1pPr>
            <a:lvl2pPr indent="-384175" lvl="1" marL="914400">
              <a:spcBef>
                <a:spcPts val="0"/>
              </a:spcBef>
              <a:spcAft>
                <a:spcPts val="0"/>
              </a:spcAft>
              <a:buSzPts val="2450"/>
              <a:buChar char="○"/>
              <a:defRPr sz="2450"/>
            </a:lvl2pPr>
            <a:lvl3pPr indent="-384175" lvl="2" marL="1371600">
              <a:spcBef>
                <a:spcPts val="0"/>
              </a:spcBef>
              <a:spcAft>
                <a:spcPts val="0"/>
              </a:spcAft>
              <a:buSzPts val="2450"/>
              <a:buChar char="■"/>
              <a:defRPr sz="2450"/>
            </a:lvl3pPr>
            <a:lvl4pPr indent="-384175" lvl="3" marL="1828800">
              <a:spcBef>
                <a:spcPts val="0"/>
              </a:spcBef>
              <a:spcAft>
                <a:spcPts val="0"/>
              </a:spcAft>
              <a:buSzPts val="2450"/>
              <a:buChar char="●"/>
              <a:defRPr sz="2450"/>
            </a:lvl4pPr>
            <a:lvl5pPr indent="-384175" lvl="4" marL="2286000">
              <a:spcBef>
                <a:spcPts val="0"/>
              </a:spcBef>
              <a:spcAft>
                <a:spcPts val="0"/>
              </a:spcAft>
              <a:buSzPts val="2450"/>
              <a:buChar char="○"/>
              <a:defRPr sz="2450"/>
            </a:lvl5pPr>
            <a:lvl6pPr indent="-384175" lvl="5" marL="2743200">
              <a:spcBef>
                <a:spcPts val="0"/>
              </a:spcBef>
              <a:spcAft>
                <a:spcPts val="0"/>
              </a:spcAft>
              <a:buSzPts val="2450"/>
              <a:buChar char="■"/>
              <a:defRPr sz="2450"/>
            </a:lvl6pPr>
            <a:lvl7pPr indent="-384175" lvl="6" marL="3200400">
              <a:spcBef>
                <a:spcPts val="0"/>
              </a:spcBef>
              <a:spcAft>
                <a:spcPts val="0"/>
              </a:spcAft>
              <a:buSzPts val="2450"/>
              <a:buChar char="●"/>
              <a:defRPr sz="2450"/>
            </a:lvl7pPr>
            <a:lvl8pPr indent="-384175" lvl="7" marL="3657600">
              <a:spcBef>
                <a:spcPts val="0"/>
              </a:spcBef>
              <a:spcAft>
                <a:spcPts val="0"/>
              </a:spcAft>
              <a:buSzPts val="2450"/>
              <a:buChar char="○"/>
              <a:defRPr sz="2450"/>
            </a:lvl8pPr>
            <a:lvl9pPr indent="-384175" lvl="8" marL="4114800">
              <a:spcBef>
                <a:spcPts val="0"/>
              </a:spcBef>
              <a:spcAft>
                <a:spcPts val="0"/>
              </a:spcAft>
              <a:buSzPts val="2450"/>
              <a:buChar char="■"/>
              <a:defRPr sz="2450"/>
            </a:lvl9pPr>
          </a:lstStyle>
          <a:p/>
        </p:txBody>
      </p:sp>
      <p:sp>
        <p:nvSpPr>
          <p:cNvPr id="24" name="Google Shape;24;p5"/>
          <p:cNvSpPr txBox="1"/>
          <p:nvPr>
            <p:ph idx="12" type="sldNum"/>
          </p:nvPr>
        </p:nvSpPr>
        <p:spPr>
          <a:xfrm>
            <a:off x="17474444" y="9326434"/>
            <a:ext cx="1131600" cy="787200"/>
          </a:xfrm>
          <a:prstGeom prst="rect">
            <a:avLst/>
          </a:prstGeom>
        </p:spPr>
        <p:txBody>
          <a:bodyPr anchorCtr="0" anchor="ctr" bIns="186650" lIns="186650" spcFirstLastPara="1" rIns="186650" wrap="square" tIns="186650">
            <a:normAutofit/>
          </a:bodyPr>
          <a:lstStyle>
            <a:lvl1pPr lvl="0">
              <a:buNone/>
              <a:defRPr sz="2041"/>
            </a:lvl1pPr>
            <a:lvl2pPr lvl="1">
              <a:buNone/>
              <a:defRPr sz="2041"/>
            </a:lvl2pPr>
            <a:lvl3pPr lvl="2">
              <a:buNone/>
              <a:defRPr sz="2041"/>
            </a:lvl3pPr>
            <a:lvl4pPr lvl="3">
              <a:buNone/>
              <a:defRPr sz="2041"/>
            </a:lvl4pPr>
            <a:lvl5pPr lvl="4">
              <a:buNone/>
              <a:defRPr sz="2041"/>
            </a:lvl5pPr>
            <a:lvl6pPr lvl="5">
              <a:buNone/>
              <a:defRPr sz="2041"/>
            </a:lvl6pPr>
            <a:lvl7pPr lvl="6">
              <a:buNone/>
              <a:defRPr sz="2041"/>
            </a:lvl7pPr>
            <a:lvl8pPr lvl="7">
              <a:buNone/>
              <a:defRPr sz="2041"/>
            </a:lvl8pPr>
            <a:lvl9pPr lvl="8">
              <a:buNone/>
              <a:defRPr sz="2041"/>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42881" y="890050"/>
            <a:ext cx="17573700" cy="1145400"/>
          </a:xfrm>
          <a:prstGeom prst="rect">
            <a:avLst/>
          </a:prstGeom>
        </p:spPr>
        <p:txBody>
          <a:bodyPr anchorCtr="0" anchor="t" bIns="186650" lIns="186650" spcFirstLastPara="1" rIns="186650" wrap="square" tIns="186650">
            <a:normAutofit/>
          </a:bodyPr>
          <a:lstStyle>
            <a:lvl1pPr lvl="0">
              <a:spcBef>
                <a:spcPts val="0"/>
              </a:spcBef>
              <a:spcAft>
                <a:spcPts val="0"/>
              </a:spcAft>
              <a:buSzPts val="5717"/>
              <a:buNone/>
              <a:defRPr sz="5716"/>
            </a:lvl1pPr>
            <a:lvl2pPr lvl="1">
              <a:spcBef>
                <a:spcPts val="0"/>
              </a:spcBef>
              <a:spcAft>
                <a:spcPts val="0"/>
              </a:spcAft>
              <a:buSzPts val="5717"/>
              <a:buNone/>
              <a:defRPr sz="5716"/>
            </a:lvl2pPr>
            <a:lvl3pPr lvl="2">
              <a:spcBef>
                <a:spcPts val="0"/>
              </a:spcBef>
              <a:spcAft>
                <a:spcPts val="0"/>
              </a:spcAft>
              <a:buSzPts val="5717"/>
              <a:buNone/>
              <a:defRPr sz="5716"/>
            </a:lvl3pPr>
            <a:lvl4pPr lvl="3">
              <a:spcBef>
                <a:spcPts val="0"/>
              </a:spcBef>
              <a:spcAft>
                <a:spcPts val="0"/>
              </a:spcAft>
              <a:buSzPts val="5717"/>
              <a:buNone/>
              <a:defRPr sz="5716"/>
            </a:lvl4pPr>
            <a:lvl5pPr lvl="4">
              <a:spcBef>
                <a:spcPts val="0"/>
              </a:spcBef>
              <a:spcAft>
                <a:spcPts val="0"/>
              </a:spcAft>
              <a:buSzPts val="5717"/>
              <a:buNone/>
              <a:defRPr sz="5716"/>
            </a:lvl5pPr>
            <a:lvl6pPr lvl="5">
              <a:spcBef>
                <a:spcPts val="0"/>
              </a:spcBef>
              <a:spcAft>
                <a:spcPts val="0"/>
              </a:spcAft>
              <a:buSzPts val="5717"/>
              <a:buNone/>
              <a:defRPr sz="5716"/>
            </a:lvl6pPr>
            <a:lvl7pPr lvl="6">
              <a:spcBef>
                <a:spcPts val="0"/>
              </a:spcBef>
              <a:spcAft>
                <a:spcPts val="0"/>
              </a:spcAft>
              <a:buSzPts val="5717"/>
              <a:buNone/>
              <a:defRPr sz="5716"/>
            </a:lvl7pPr>
            <a:lvl8pPr lvl="7">
              <a:spcBef>
                <a:spcPts val="0"/>
              </a:spcBef>
              <a:spcAft>
                <a:spcPts val="0"/>
              </a:spcAft>
              <a:buSzPts val="5717"/>
              <a:buNone/>
              <a:defRPr sz="5716"/>
            </a:lvl8pPr>
            <a:lvl9pPr lvl="8">
              <a:spcBef>
                <a:spcPts val="0"/>
              </a:spcBef>
              <a:spcAft>
                <a:spcPts val="0"/>
              </a:spcAft>
              <a:buSzPts val="5717"/>
              <a:buNone/>
              <a:defRPr sz="5716"/>
            </a:lvl9pPr>
          </a:lstStyle>
          <a:p/>
        </p:txBody>
      </p:sp>
      <p:sp>
        <p:nvSpPr>
          <p:cNvPr id="27" name="Google Shape;27;p6"/>
          <p:cNvSpPr txBox="1"/>
          <p:nvPr>
            <p:ph idx="12" type="sldNum"/>
          </p:nvPr>
        </p:nvSpPr>
        <p:spPr>
          <a:xfrm>
            <a:off x="17474444" y="9326434"/>
            <a:ext cx="1131600" cy="787200"/>
          </a:xfrm>
          <a:prstGeom prst="rect">
            <a:avLst/>
          </a:prstGeom>
        </p:spPr>
        <p:txBody>
          <a:bodyPr anchorCtr="0" anchor="ctr" bIns="186650" lIns="186650" spcFirstLastPara="1" rIns="186650" wrap="square" tIns="186650">
            <a:normAutofit/>
          </a:bodyPr>
          <a:lstStyle>
            <a:lvl1pPr lvl="0">
              <a:buNone/>
              <a:defRPr sz="2041"/>
            </a:lvl1pPr>
            <a:lvl2pPr lvl="1">
              <a:buNone/>
              <a:defRPr sz="2041"/>
            </a:lvl2pPr>
            <a:lvl3pPr lvl="2">
              <a:buNone/>
              <a:defRPr sz="2041"/>
            </a:lvl3pPr>
            <a:lvl4pPr lvl="3">
              <a:buNone/>
              <a:defRPr sz="2041"/>
            </a:lvl4pPr>
            <a:lvl5pPr lvl="4">
              <a:buNone/>
              <a:defRPr sz="2041"/>
            </a:lvl5pPr>
            <a:lvl6pPr lvl="5">
              <a:buNone/>
              <a:defRPr sz="2041"/>
            </a:lvl6pPr>
            <a:lvl7pPr lvl="6">
              <a:buNone/>
              <a:defRPr sz="2041"/>
            </a:lvl7pPr>
            <a:lvl8pPr lvl="7">
              <a:buNone/>
              <a:defRPr sz="2041"/>
            </a:lvl8pPr>
            <a:lvl9pPr lvl="8">
              <a:buNone/>
              <a:defRPr sz="2041"/>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42881" y="1111200"/>
            <a:ext cx="5791500" cy="1511400"/>
          </a:xfrm>
          <a:prstGeom prst="rect">
            <a:avLst/>
          </a:prstGeom>
        </p:spPr>
        <p:txBody>
          <a:bodyPr anchorCtr="0" anchor="b" bIns="186650" lIns="186650" spcFirstLastPara="1" rIns="186650" wrap="square" tIns="186650">
            <a:normAutofit/>
          </a:bodyPr>
          <a:lstStyle>
            <a:lvl1pPr lvl="0">
              <a:spcBef>
                <a:spcPts val="0"/>
              </a:spcBef>
              <a:spcAft>
                <a:spcPts val="0"/>
              </a:spcAft>
              <a:buSzPts val="4900"/>
              <a:buNone/>
              <a:defRPr sz="4900"/>
            </a:lvl1pPr>
            <a:lvl2pPr lvl="1">
              <a:spcBef>
                <a:spcPts val="0"/>
              </a:spcBef>
              <a:spcAft>
                <a:spcPts val="0"/>
              </a:spcAft>
              <a:buSzPts val="4900"/>
              <a:buNone/>
              <a:defRPr sz="4900"/>
            </a:lvl2pPr>
            <a:lvl3pPr lvl="2">
              <a:spcBef>
                <a:spcPts val="0"/>
              </a:spcBef>
              <a:spcAft>
                <a:spcPts val="0"/>
              </a:spcAft>
              <a:buSzPts val="4900"/>
              <a:buNone/>
              <a:defRPr sz="4900"/>
            </a:lvl3pPr>
            <a:lvl4pPr lvl="3">
              <a:spcBef>
                <a:spcPts val="0"/>
              </a:spcBef>
              <a:spcAft>
                <a:spcPts val="0"/>
              </a:spcAft>
              <a:buSzPts val="4900"/>
              <a:buNone/>
              <a:defRPr sz="4900"/>
            </a:lvl4pPr>
            <a:lvl5pPr lvl="4">
              <a:spcBef>
                <a:spcPts val="0"/>
              </a:spcBef>
              <a:spcAft>
                <a:spcPts val="0"/>
              </a:spcAft>
              <a:buSzPts val="4900"/>
              <a:buNone/>
              <a:defRPr sz="4900"/>
            </a:lvl5pPr>
            <a:lvl6pPr lvl="5">
              <a:spcBef>
                <a:spcPts val="0"/>
              </a:spcBef>
              <a:spcAft>
                <a:spcPts val="0"/>
              </a:spcAft>
              <a:buSzPts val="4900"/>
              <a:buNone/>
              <a:defRPr sz="4900"/>
            </a:lvl6pPr>
            <a:lvl7pPr lvl="6">
              <a:spcBef>
                <a:spcPts val="0"/>
              </a:spcBef>
              <a:spcAft>
                <a:spcPts val="0"/>
              </a:spcAft>
              <a:buSzPts val="4900"/>
              <a:buNone/>
              <a:defRPr sz="4900"/>
            </a:lvl7pPr>
            <a:lvl8pPr lvl="7">
              <a:spcBef>
                <a:spcPts val="0"/>
              </a:spcBef>
              <a:spcAft>
                <a:spcPts val="0"/>
              </a:spcAft>
              <a:buSzPts val="4900"/>
              <a:buNone/>
              <a:defRPr sz="4900"/>
            </a:lvl8pPr>
            <a:lvl9pPr lvl="8">
              <a:spcBef>
                <a:spcPts val="0"/>
              </a:spcBef>
              <a:spcAft>
                <a:spcPts val="0"/>
              </a:spcAft>
              <a:buSzPts val="4900"/>
              <a:buNone/>
              <a:defRPr sz="4900"/>
            </a:lvl9pPr>
          </a:lstStyle>
          <a:p/>
        </p:txBody>
      </p:sp>
      <p:sp>
        <p:nvSpPr>
          <p:cNvPr id="30" name="Google Shape;30;p7"/>
          <p:cNvSpPr txBox="1"/>
          <p:nvPr>
            <p:ph idx="1" type="body"/>
          </p:nvPr>
        </p:nvSpPr>
        <p:spPr>
          <a:xfrm>
            <a:off x="642881" y="2779200"/>
            <a:ext cx="5791500" cy="6358800"/>
          </a:xfrm>
          <a:prstGeom prst="rect">
            <a:avLst/>
          </a:prstGeom>
        </p:spPr>
        <p:txBody>
          <a:bodyPr anchorCtr="0" anchor="t" bIns="186650" lIns="186650" spcFirstLastPara="1" rIns="186650" wrap="square" tIns="186650">
            <a:normAutofit/>
          </a:bodyPr>
          <a:lstStyle>
            <a:lvl1pPr indent="-384175" lvl="0" marL="457200">
              <a:spcBef>
                <a:spcPts val="0"/>
              </a:spcBef>
              <a:spcAft>
                <a:spcPts val="0"/>
              </a:spcAft>
              <a:buSzPts val="2450"/>
              <a:buChar char="●"/>
              <a:defRPr sz="2450"/>
            </a:lvl1pPr>
            <a:lvl2pPr indent="-384175" lvl="1" marL="914400">
              <a:spcBef>
                <a:spcPts val="0"/>
              </a:spcBef>
              <a:spcAft>
                <a:spcPts val="0"/>
              </a:spcAft>
              <a:buSzPts val="2450"/>
              <a:buChar char="○"/>
              <a:defRPr sz="2450"/>
            </a:lvl2pPr>
            <a:lvl3pPr indent="-384175" lvl="2" marL="1371600">
              <a:spcBef>
                <a:spcPts val="0"/>
              </a:spcBef>
              <a:spcAft>
                <a:spcPts val="0"/>
              </a:spcAft>
              <a:buSzPts val="2450"/>
              <a:buChar char="■"/>
              <a:defRPr sz="2450"/>
            </a:lvl3pPr>
            <a:lvl4pPr indent="-384175" lvl="3" marL="1828800">
              <a:spcBef>
                <a:spcPts val="0"/>
              </a:spcBef>
              <a:spcAft>
                <a:spcPts val="0"/>
              </a:spcAft>
              <a:buSzPts val="2450"/>
              <a:buChar char="●"/>
              <a:defRPr sz="2450"/>
            </a:lvl4pPr>
            <a:lvl5pPr indent="-384175" lvl="4" marL="2286000">
              <a:spcBef>
                <a:spcPts val="0"/>
              </a:spcBef>
              <a:spcAft>
                <a:spcPts val="0"/>
              </a:spcAft>
              <a:buSzPts val="2450"/>
              <a:buChar char="○"/>
              <a:defRPr sz="2450"/>
            </a:lvl5pPr>
            <a:lvl6pPr indent="-384175" lvl="5" marL="2743200">
              <a:spcBef>
                <a:spcPts val="0"/>
              </a:spcBef>
              <a:spcAft>
                <a:spcPts val="0"/>
              </a:spcAft>
              <a:buSzPts val="2450"/>
              <a:buChar char="■"/>
              <a:defRPr sz="2450"/>
            </a:lvl6pPr>
            <a:lvl7pPr indent="-384175" lvl="6" marL="3200400">
              <a:spcBef>
                <a:spcPts val="0"/>
              </a:spcBef>
              <a:spcAft>
                <a:spcPts val="0"/>
              </a:spcAft>
              <a:buSzPts val="2450"/>
              <a:buChar char="●"/>
              <a:defRPr sz="2450"/>
            </a:lvl7pPr>
            <a:lvl8pPr indent="-384175" lvl="7" marL="3657600">
              <a:spcBef>
                <a:spcPts val="0"/>
              </a:spcBef>
              <a:spcAft>
                <a:spcPts val="0"/>
              </a:spcAft>
              <a:buSzPts val="2450"/>
              <a:buChar char="○"/>
              <a:defRPr sz="2450"/>
            </a:lvl8pPr>
            <a:lvl9pPr indent="-384175" lvl="8" marL="4114800">
              <a:spcBef>
                <a:spcPts val="0"/>
              </a:spcBef>
              <a:spcAft>
                <a:spcPts val="0"/>
              </a:spcAft>
              <a:buSzPts val="2450"/>
              <a:buChar char="■"/>
              <a:defRPr sz="2450"/>
            </a:lvl9pPr>
          </a:lstStyle>
          <a:p/>
        </p:txBody>
      </p:sp>
      <p:sp>
        <p:nvSpPr>
          <p:cNvPr id="31" name="Google Shape;31;p7"/>
          <p:cNvSpPr txBox="1"/>
          <p:nvPr>
            <p:ph idx="12" type="sldNum"/>
          </p:nvPr>
        </p:nvSpPr>
        <p:spPr>
          <a:xfrm>
            <a:off x="17474444" y="9326434"/>
            <a:ext cx="1131600" cy="787200"/>
          </a:xfrm>
          <a:prstGeom prst="rect">
            <a:avLst/>
          </a:prstGeom>
        </p:spPr>
        <p:txBody>
          <a:bodyPr anchorCtr="0" anchor="ctr" bIns="186650" lIns="186650" spcFirstLastPara="1" rIns="186650" wrap="square" tIns="186650">
            <a:normAutofit/>
          </a:bodyPr>
          <a:lstStyle>
            <a:lvl1pPr lvl="0">
              <a:buNone/>
              <a:defRPr sz="2041"/>
            </a:lvl1pPr>
            <a:lvl2pPr lvl="1">
              <a:buNone/>
              <a:defRPr sz="2041"/>
            </a:lvl2pPr>
            <a:lvl3pPr lvl="2">
              <a:buNone/>
              <a:defRPr sz="2041"/>
            </a:lvl3pPr>
            <a:lvl4pPr lvl="3">
              <a:buNone/>
              <a:defRPr sz="2041"/>
            </a:lvl4pPr>
            <a:lvl5pPr lvl="4">
              <a:buNone/>
              <a:defRPr sz="2041"/>
            </a:lvl5pPr>
            <a:lvl6pPr lvl="5">
              <a:buNone/>
              <a:defRPr sz="2041"/>
            </a:lvl6pPr>
            <a:lvl7pPr lvl="6">
              <a:buNone/>
              <a:defRPr sz="2041"/>
            </a:lvl7pPr>
            <a:lvl8pPr lvl="7">
              <a:buNone/>
              <a:defRPr sz="2041"/>
            </a:lvl8pPr>
            <a:lvl9pPr lvl="8">
              <a:buNone/>
              <a:defRPr sz="2041"/>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011141" y="900300"/>
            <a:ext cx="13133700" cy="8181600"/>
          </a:xfrm>
          <a:prstGeom prst="rect">
            <a:avLst/>
          </a:prstGeom>
        </p:spPr>
        <p:txBody>
          <a:bodyPr anchorCtr="0" anchor="ctr" bIns="186650" lIns="186650" spcFirstLastPara="1" rIns="186650" wrap="square" tIns="186650">
            <a:normAutofit/>
          </a:bodyPr>
          <a:lstStyle>
            <a:lvl1pPr lvl="0">
              <a:spcBef>
                <a:spcPts val="0"/>
              </a:spcBef>
              <a:spcAft>
                <a:spcPts val="0"/>
              </a:spcAft>
              <a:buSzPts val="9800"/>
              <a:buNone/>
              <a:defRPr sz="9800"/>
            </a:lvl1pPr>
            <a:lvl2pPr lvl="1">
              <a:spcBef>
                <a:spcPts val="0"/>
              </a:spcBef>
              <a:spcAft>
                <a:spcPts val="0"/>
              </a:spcAft>
              <a:buSzPts val="9800"/>
              <a:buNone/>
              <a:defRPr sz="9800"/>
            </a:lvl2pPr>
            <a:lvl3pPr lvl="2">
              <a:spcBef>
                <a:spcPts val="0"/>
              </a:spcBef>
              <a:spcAft>
                <a:spcPts val="0"/>
              </a:spcAft>
              <a:buSzPts val="9800"/>
              <a:buNone/>
              <a:defRPr sz="9800"/>
            </a:lvl3pPr>
            <a:lvl4pPr lvl="3">
              <a:spcBef>
                <a:spcPts val="0"/>
              </a:spcBef>
              <a:spcAft>
                <a:spcPts val="0"/>
              </a:spcAft>
              <a:buSzPts val="9800"/>
              <a:buNone/>
              <a:defRPr sz="9800"/>
            </a:lvl4pPr>
            <a:lvl5pPr lvl="4">
              <a:spcBef>
                <a:spcPts val="0"/>
              </a:spcBef>
              <a:spcAft>
                <a:spcPts val="0"/>
              </a:spcAft>
              <a:buSzPts val="9800"/>
              <a:buNone/>
              <a:defRPr sz="9800"/>
            </a:lvl5pPr>
            <a:lvl6pPr lvl="5">
              <a:spcBef>
                <a:spcPts val="0"/>
              </a:spcBef>
              <a:spcAft>
                <a:spcPts val="0"/>
              </a:spcAft>
              <a:buSzPts val="9800"/>
              <a:buNone/>
              <a:defRPr sz="9800"/>
            </a:lvl6pPr>
            <a:lvl7pPr lvl="6">
              <a:spcBef>
                <a:spcPts val="0"/>
              </a:spcBef>
              <a:spcAft>
                <a:spcPts val="0"/>
              </a:spcAft>
              <a:buSzPts val="9800"/>
              <a:buNone/>
              <a:defRPr sz="9800"/>
            </a:lvl7pPr>
            <a:lvl8pPr lvl="7">
              <a:spcBef>
                <a:spcPts val="0"/>
              </a:spcBef>
              <a:spcAft>
                <a:spcPts val="0"/>
              </a:spcAft>
              <a:buSzPts val="9800"/>
              <a:buNone/>
              <a:defRPr sz="9800"/>
            </a:lvl8pPr>
            <a:lvl9pPr lvl="8">
              <a:spcBef>
                <a:spcPts val="0"/>
              </a:spcBef>
              <a:spcAft>
                <a:spcPts val="0"/>
              </a:spcAft>
              <a:buSzPts val="9800"/>
              <a:buNone/>
              <a:defRPr sz="9800"/>
            </a:lvl9pPr>
          </a:lstStyle>
          <a:p/>
        </p:txBody>
      </p:sp>
      <p:sp>
        <p:nvSpPr>
          <p:cNvPr id="34" name="Google Shape;34;p8"/>
          <p:cNvSpPr txBox="1"/>
          <p:nvPr>
            <p:ph idx="12" type="sldNum"/>
          </p:nvPr>
        </p:nvSpPr>
        <p:spPr>
          <a:xfrm>
            <a:off x="17474444" y="9326434"/>
            <a:ext cx="1131600" cy="787200"/>
          </a:xfrm>
          <a:prstGeom prst="rect">
            <a:avLst/>
          </a:prstGeom>
        </p:spPr>
        <p:txBody>
          <a:bodyPr anchorCtr="0" anchor="ctr" bIns="186650" lIns="186650" spcFirstLastPara="1" rIns="186650" wrap="square" tIns="186650">
            <a:normAutofit/>
          </a:bodyPr>
          <a:lstStyle>
            <a:lvl1pPr lvl="0">
              <a:buNone/>
              <a:defRPr sz="2041"/>
            </a:lvl1pPr>
            <a:lvl2pPr lvl="1">
              <a:buNone/>
              <a:defRPr sz="2041"/>
            </a:lvl2pPr>
            <a:lvl3pPr lvl="2">
              <a:buNone/>
              <a:defRPr sz="2041"/>
            </a:lvl3pPr>
            <a:lvl4pPr lvl="3">
              <a:buNone/>
              <a:defRPr sz="2041"/>
            </a:lvl4pPr>
            <a:lvl5pPr lvl="4">
              <a:buNone/>
              <a:defRPr sz="2041"/>
            </a:lvl5pPr>
            <a:lvl6pPr lvl="5">
              <a:buNone/>
              <a:defRPr sz="2041"/>
            </a:lvl6pPr>
            <a:lvl7pPr lvl="6">
              <a:buNone/>
              <a:defRPr sz="2041"/>
            </a:lvl7pPr>
            <a:lvl8pPr lvl="7">
              <a:buNone/>
              <a:defRPr sz="2041"/>
            </a:lvl8pPr>
            <a:lvl9pPr lvl="8">
              <a:buNone/>
              <a:defRPr sz="2041"/>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429750" y="-250"/>
            <a:ext cx="9429900" cy="10287000"/>
          </a:xfrm>
          <a:prstGeom prst="rect">
            <a:avLst/>
          </a:prstGeom>
          <a:solidFill>
            <a:schemeClr val="lt2"/>
          </a:solidFill>
          <a:ln>
            <a:noFill/>
          </a:ln>
        </p:spPr>
        <p:txBody>
          <a:bodyPr anchorCtr="0" anchor="ctr" bIns="186650" lIns="186650" spcFirstLastPara="1" rIns="186650" wrap="square" tIns="1866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47594" y="2466350"/>
            <a:ext cx="8343300" cy="2964600"/>
          </a:xfrm>
          <a:prstGeom prst="rect">
            <a:avLst/>
          </a:prstGeom>
        </p:spPr>
        <p:txBody>
          <a:bodyPr anchorCtr="0" anchor="b" bIns="186650" lIns="186650" spcFirstLastPara="1" rIns="186650" wrap="square" tIns="186650">
            <a:normAutofit/>
          </a:bodyPr>
          <a:lstStyle>
            <a:lvl1pPr lvl="0" algn="ctr">
              <a:spcBef>
                <a:spcPts val="0"/>
              </a:spcBef>
              <a:spcAft>
                <a:spcPts val="0"/>
              </a:spcAft>
              <a:buSzPts val="8575"/>
              <a:buNone/>
              <a:defRPr sz="8575"/>
            </a:lvl1pPr>
            <a:lvl2pPr lvl="1" algn="ctr">
              <a:spcBef>
                <a:spcPts val="0"/>
              </a:spcBef>
              <a:spcAft>
                <a:spcPts val="0"/>
              </a:spcAft>
              <a:buSzPts val="8575"/>
              <a:buNone/>
              <a:defRPr sz="8575"/>
            </a:lvl2pPr>
            <a:lvl3pPr lvl="2" algn="ctr">
              <a:spcBef>
                <a:spcPts val="0"/>
              </a:spcBef>
              <a:spcAft>
                <a:spcPts val="0"/>
              </a:spcAft>
              <a:buSzPts val="8575"/>
              <a:buNone/>
              <a:defRPr sz="8575"/>
            </a:lvl3pPr>
            <a:lvl4pPr lvl="3" algn="ctr">
              <a:spcBef>
                <a:spcPts val="0"/>
              </a:spcBef>
              <a:spcAft>
                <a:spcPts val="0"/>
              </a:spcAft>
              <a:buSzPts val="8575"/>
              <a:buNone/>
              <a:defRPr sz="8575"/>
            </a:lvl4pPr>
            <a:lvl5pPr lvl="4" algn="ctr">
              <a:spcBef>
                <a:spcPts val="0"/>
              </a:spcBef>
              <a:spcAft>
                <a:spcPts val="0"/>
              </a:spcAft>
              <a:buSzPts val="8575"/>
              <a:buNone/>
              <a:defRPr sz="8575"/>
            </a:lvl5pPr>
            <a:lvl6pPr lvl="5" algn="ctr">
              <a:spcBef>
                <a:spcPts val="0"/>
              </a:spcBef>
              <a:spcAft>
                <a:spcPts val="0"/>
              </a:spcAft>
              <a:buSzPts val="8575"/>
              <a:buNone/>
              <a:defRPr sz="8575"/>
            </a:lvl6pPr>
            <a:lvl7pPr lvl="6" algn="ctr">
              <a:spcBef>
                <a:spcPts val="0"/>
              </a:spcBef>
              <a:spcAft>
                <a:spcPts val="0"/>
              </a:spcAft>
              <a:buSzPts val="8575"/>
              <a:buNone/>
              <a:defRPr sz="8575"/>
            </a:lvl7pPr>
            <a:lvl8pPr lvl="7" algn="ctr">
              <a:spcBef>
                <a:spcPts val="0"/>
              </a:spcBef>
              <a:spcAft>
                <a:spcPts val="0"/>
              </a:spcAft>
              <a:buSzPts val="8575"/>
              <a:buNone/>
              <a:defRPr sz="8575"/>
            </a:lvl8pPr>
            <a:lvl9pPr lvl="8" algn="ctr">
              <a:spcBef>
                <a:spcPts val="0"/>
              </a:spcBef>
              <a:spcAft>
                <a:spcPts val="0"/>
              </a:spcAft>
              <a:buSzPts val="8575"/>
              <a:buNone/>
              <a:defRPr sz="8575"/>
            </a:lvl9pPr>
          </a:lstStyle>
          <a:p/>
        </p:txBody>
      </p:sp>
      <p:sp>
        <p:nvSpPr>
          <p:cNvPr id="38" name="Google Shape;38;p9"/>
          <p:cNvSpPr txBox="1"/>
          <p:nvPr>
            <p:ph idx="1" type="subTitle"/>
          </p:nvPr>
        </p:nvSpPr>
        <p:spPr>
          <a:xfrm>
            <a:off x="547594" y="5606150"/>
            <a:ext cx="8343300" cy="2470200"/>
          </a:xfrm>
          <a:prstGeom prst="rect">
            <a:avLst/>
          </a:prstGeom>
        </p:spPr>
        <p:txBody>
          <a:bodyPr anchorCtr="0" anchor="t" bIns="186650" lIns="186650" spcFirstLastPara="1" rIns="186650" wrap="square" tIns="186650">
            <a:normAutofit/>
          </a:bodyPr>
          <a:lstStyle>
            <a:lvl1pPr lvl="0" algn="ctr">
              <a:lnSpc>
                <a:spcPct val="100000"/>
              </a:lnSpc>
              <a:spcBef>
                <a:spcPts val="0"/>
              </a:spcBef>
              <a:spcAft>
                <a:spcPts val="0"/>
              </a:spcAft>
              <a:buSzPts val="4288"/>
              <a:buNone/>
              <a:defRPr sz="4287"/>
            </a:lvl1pPr>
            <a:lvl2pPr lvl="1" algn="ctr">
              <a:lnSpc>
                <a:spcPct val="100000"/>
              </a:lnSpc>
              <a:spcBef>
                <a:spcPts val="0"/>
              </a:spcBef>
              <a:spcAft>
                <a:spcPts val="0"/>
              </a:spcAft>
              <a:buSzPts val="4288"/>
              <a:buNone/>
              <a:defRPr sz="4287"/>
            </a:lvl2pPr>
            <a:lvl3pPr lvl="2" algn="ctr">
              <a:lnSpc>
                <a:spcPct val="100000"/>
              </a:lnSpc>
              <a:spcBef>
                <a:spcPts val="0"/>
              </a:spcBef>
              <a:spcAft>
                <a:spcPts val="0"/>
              </a:spcAft>
              <a:buSzPts val="4288"/>
              <a:buNone/>
              <a:defRPr sz="4287"/>
            </a:lvl3pPr>
            <a:lvl4pPr lvl="3" algn="ctr">
              <a:lnSpc>
                <a:spcPct val="100000"/>
              </a:lnSpc>
              <a:spcBef>
                <a:spcPts val="0"/>
              </a:spcBef>
              <a:spcAft>
                <a:spcPts val="0"/>
              </a:spcAft>
              <a:buSzPts val="4288"/>
              <a:buNone/>
              <a:defRPr sz="4287"/>
            </a:lvl4pPr>
            <a:lvl5pPr lvl="4" algn="ctr">
              <a:lnSpc>
                <a:spcPct val="100000"/>
              </a:lnSpc>
              <a:spcBef>
                <a:spcPts val="0"/>
              </a:spcBef>
              <a:spcAft>
                <a:spcPts val="0"/>
              </a:spcAft>
              <a:buSzPts val="4288"/>
              <a:buNone/>
              <a:defRPr sz="4287"/>
            </a:lvl5pPr>
            <a:lvl6pPr lvl="5" algn="ctr">
              <a:lnSpc>
                <a:spcPct val="100000"/>
              </a:lnSpc>
              <a:spcBef>
                <a:spcPts val="0"/>
              </a:spcBef>
              <a:spcAft>
                <a:spcPts val="0"/>
              </a:spcAft>
              <a:buSzPts val="4288"/>
              <a:buNone/>
              <a:defRPr sz="4287"/>
            </a:lvl6pPr>
            <a:lvl7pPr lvl="6" algn="ctr">
              <a:lnSpc>
                <a:spcPct val="100000"/>
              </a:lnSpc>
              <a:spcBef>
                <a:spcPts val="0"/>
              </a:spcBef>
              <a:spcAft>
                <a:spcPts val="0"/>
              </a:spcAft>
              <a:buSzPts val="4288"/>
              <a:buNone/>
              <a:defRPr sz="4287"/>
            </a:lvl7pPr>
            <a:lvl8pPr lvl="7" algn="ctr">
              <a:lnSpc>
                <a:spcPct val="100000"/>
              </a:lnSpc>
              <a:spcBef>
                <a:spcPts val="0"/>
              </a:spcBef>
              <a:spcAft>
                <a:spcPts val="0"/>
              </a:spcAft>
              <a:buSzPts val="4288"/>
              <a:buNone/>
              <a:defRPr sz="4287"/>
            </a:lvl8pPr>
            <a:lvl9pPr lvl="8" algn="ctr">
              <a:lnSpc>
                <a:spcPct val="100000"/>
              </a:lnSpc>
              <a:spcBef>
                <a:spcPts val="0"/>
              </a:spcBef>
              <a:spcAft>
                <a:spcPts val="0"/>
              </a:spcAft>
              <a:buSzPts val="4288"/>
              <a:buNone/>
              <a:defRPr sz="4287"/>
            </a:lvl9pPr>
          </a:lstStyle>
          <a:p/>
        </p:txBody>
      </p:sp>
      <p:sp>
        <p:nvSpPr>
          <p:cNvPr id="39" name="Google Shape;39;p9"/>
          <p:cNvSpPr txBox="1"/>
          <p:nvPr>
            <p:ph idx="2" type="body"/>
          </p:nvPr>
        </p:nvSpPr>
        <p:spPr>
          <a:xfrm>
            <a:off x="10187719" y="1448150"/>
            <a:ext cx="7913700" cy="7390200"/>
          </a:xfrm>
          <a:prstGeom prst="rect">
            <a:avLst/>
          </a:prstGeom>
        </p:spPr>
        <p:txBody>
          <a:bodyPr anchorCtr="0" anchor="ctr" bIns="186650" lIns="186650" spcFirstLastPara="1" rIns="186650" wrap="square" tIns="186650">
            <a:normAutofit/>
          </a:bodyPr>
          <a:lstStyle>
            <a:lvl1pPr indent="-461962" lvl="0" marL="457200">
              <a:spcBef>
                <a:spcPts val="0"/>
              </a:spcBef>
              <a:spcAft>
                <a:spcPts val="0"/>
              </a:spcAft>
              <a:buSzPts val="3675"/>
              <a:buChar char="●"/>
              <a:defRPr sz="3675"/>
            </a:lvl1pPr>
            <a:lvl2pPr indent="-410103" lvl="1" marL="914400">
              <a:spcBef>
                <a:spcPts val="0"/>
              </a:spcBef>
              <a:spcAft>
                <a:spcPts val="0"/>
              </a:spcAft>
              <a:buSzPts val="2858"/>
              <a:buChar char="○"/>
              <a:defRPr sz="2858"/>
            </a:lvl2pPr>
            <a:lvl3pPr indent="-410103" lvl="2" marL="1371600">
              <a:spcBef>
                <a:spcPts val="0"/>
              </a:spcBef>
              <a:spcAft>
                <a:spcPts val="0"/>
              </a:spcAft>
              <a:buSzPts val="2858"/>
              <a:buChar char="■"/>
              <a:defRPr sz="2858"/>
            </a:lvl3pPr>
            <a:lvl4pPr indent="-410103" lvl="3" marL="1828800">
              <a:spcBef>
                <a:spcPts val="0"/>
              </a:spcBef>
              <a:spcAft>
                <a:spcPts val="0"/>
              </a:spcAft>
              <a:buSzPts val="2858"/>
              <a:buChar char="●"/>
              <a:defRPr sz="2858"/>
            </a:lvl4pPr>
            <a:lvl5pPr indent="-410104" lvl="4" marL="2286000">
              <a:spcBef>
                <a:spcPts val="0"/>
              </a:spcBef>
              <a:spcAft>
                <a:spcPts val="0"/>
              </a:spcAft>
              <a:buSzPts val="2858"/>
              <a:buChar char="○"/>
              <a:defRPr sz="2858"/>
            </a:lvl5pPr>
            <a:lvl6pPr indent="-410104" lvl="5" marL="2743200">
              <a:spcBef>
                <a:spcPts val="0"/>
              </a:spcBef>
              <a:spcAft>
                <a:spcPts val="0"/>
              </a:spcAft>
              <a:buSzPts val="2858"/>
              <a:buChar char="■"/>
              <a:defRPr sz="2858"/>
            </a:lvl6pPr>
            <a:lvl7pPr indent="-410104" lvl="6" marL="3200400">
              <a:spcBef>
                <a:spcPts val="0"/>
              </a:spcBef>
              <a:spcAft>
                <a:spcPts val="0"/>
              </a:spcAft>
              <a:buSzPts val="2858"/>
              <a:buChar char="●"/>
              <a:defRPr sz="2858"/>
            </a:lvl7pPr>
            <a:lvl8pPr indent="-410104" lvl="7" marL="3657600">
              <a:spcBef>
                <a:spcPts val="0"/>
              </a:spcBef>
              <a:spcAft>
                <a:spcPts val="0"/>
              </a:spcAft>
              <a:buSzPts val="2858"/>
              <a:buChar char="○"/>
              <a:defRPr sz="2858"/>
            </a:lvl8pPr>
            <a:lvl9pPr indent="-410104" lvl="8" marL="4114800">
              <a:spcBef>
                <a:spcPts val="0"/>
              </a:spcBef>
              <a:spcAft>
                <a:spcPts val="0"/>
              </a:spcAft>
              <a:buSzPts val="2858"/>
              <a:buChar char="■"/>
              <a:defRPr sz="2858"/>
            </a:lvl9pPr>
          </a:lstStyle>
          <a:p/>
        </p:txBody>
      </p:sp>
      <p:sp>
        <p:nvSpPr>
          <p:cNvPr id="40" name="Google Shape;40;p9"/>
          <p:cNvSpPr txBox="1"/>
          <p:nvPr>
            <p:ph idx="12" type="sldNum"/>
          </p:nvPr>
        </p:nvSpPr>
        <p:spPr>
          <a:xfrm>
            <a:off x="17474444" y="9326434"/>
            <a:ext cx="1131600" cy="787200"/>
          </a:xfrm>
          <a:prstGeom prst="rect">
            <a:avLst/>
          </a:prstGeom>
        </p:spPr>
        <p:txBody>
          <a:bodyPr anchorCtr="0" anchor="ctr" bIns="186650" lIns="186650" spcFirstLastPara="1" rIns="186650" wrap="square" tIns="186650">
            <a:normAutofit/>
          </a:bodyPr>
          <a:lstStyle>
            <a:lvl1pPr lvl="0">
              <a:buNone/>
              <a:defRPr sz="2041"/>
            </a:lvl1pPr>
            <a:lvl2pPr lvl="1">
              <a:buNone/>
              <a:defRPr sz="2041"/>
            </a:lvl2pPr>
            <a:lvl3pPr lvl="2">
              <a:buNone/>
              <a:defRPr sz="2041"/>
            </a:lvl3pPr>
            <a:lvl4pPr lvl="3">
              <a:buNone/>
              <a:defRPr sz="2041"/>
            </a:lvl4pPr>
            <a:lvl5pPr lvl="4">
              <a:buNone/>
              <a:defRPr sz="2041"/>
            </a:lvl5pPr>
            <a:lvl6pPr lvl="5">
              <a:buNone/>
              <a:defRPr sz="2041"/>
            </a:lvl6pPr>
            <a:lvl7pPr lvl="6">
              <a:buNone/>
              <a:defRPr sz="2041"/>
            </a:lvl7pPr>
            <a:lvl8pPr lvl="7">
              <a:buNone/>
              <a:defRPr sz="2041"/>
            </a:lvl8pPr>
            <a:lvl9pPr lvl="8">
              <a:buNone/>
              <a:defRPr sz="2041"/>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42881" y="8461150"/>
            <a:ext cx="12372600" cy="1210200"/>
          </a:xfrm>
          <a:prstGeom prst="rect">
            <a:avLst/>
          </a:prstGeom>
        </p:spPr>
        <p:txBody>
          <a:bodyPr anchorCtr="0" anchor="ctr" bIns="186650" lIns="186650" spcFirstLastPara="1" rIns="186650" wrap="square" tIns="186650">
            <a:normAutofit/>
          </a:bodyPr>
          <a:lstStyle>
            <a:lvl1pPr indent="-228600" lvl="0" marL="457200">
              <a:lnSpc>
                <a:spcPct val="100000"/>
              </a:lnSpc>
              <a:spcBef>
                <a:spcPts val="0"/>
              </a:spcBef>
              <a:spcAft>
                <a:spcPts val="0"/>
              </a:spcAft>
              <a:buSzPts val="3675"/>
              <a:buNone/>
              <a:defRPr sz="3675"/>
            </a:lvl1pPr>
          </a:lstStyle>
          <a:p/>
        </p:txBody>
      </p:sp>
      <p:sp>
        <p:nvSpPr>
          <p:cNvPr id="43" name="Google Shape;43;p10"/>
          <p:cNvSpPr txBox="1"/>
          <p:nvPr>
            <p:ph idx="12" type="sldNum"/>
          </p:nvPr>
        </p:nvSpPr>
        <p:spPr>
          <a:xfrm>
            <a:off x="17474444" y="9326434"/>
            <a:ext cx="1131600" cy="787200"/>
          </a:xfrm>
          <a:prstGeom prst="rect">
            <a:avLst/>
          </a:prstGeom>
        </p:spPr>
        <p:txBody>
          <a:bodyPr anchorCtr="0" anchor="ctr" bIns="186650" lIns="186650" spcFirstLastPara="1" rIns="186650" wrap="square" tIns="186650">
            <a:normAutofit/>
          </a:bodyPr>
          <a:lstStyle>
            <a:lvl1pPr lvl="0">
              <a:buNone/>
              <a:defRPr sz="2041"/>
            </a:lvl1pPr>
            <a:lvl2pPr lvl="1">
              <a:buNone/>
              <a:defRPr sz="2041"/>
            </a:lvl2pPr>
            <a:lvl3pPr lvl="2">
              <a:buNone/>
              <a:defRPr sz="2041"/>
            </a:lvl3pPr>
            <a:lvl4pPr lvl="3">
              <a:buNone/>
              <a:defRPr sz="2041"/>
            </a:lvl4pPr>
            <a:lvl5pPr lvl="4">
              <a:buNone/>
              <a:defRPr sz="2041"/>
            </a:lvl5pPr>
            <a:lvl6pPr lvl="5">
              <a:buNone/>
              <a:defRPr sz="2041"/>
            </a:lvl6pPr>
            <a:lvl7pPr lvl="6">
              <a:buNone/>
              <a:defRPr sz="2041"/>
            </a:lvl7pPr>
            <a:lvl8pPr lvl="7">
              <a:buNone/>
              <a:defRPr sz="2041"/>
            </a:lvl8pPr>
            <a:lvl9pPr lvl="8">
              <a:buNone/>
              <a:defRPr sz="2041"/>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42881" y="890050"/>
            <a:ext cx="17573700" cy="1145400"/>
          </a:xfrm>
          <a:prstGeom prst="rect">
            <a:avLst/>
          </a:prstGeom>
          <a:noFill/>
          <a:ln>
            <a:noFill/>
          </a:ln>
        </p:spPr>
        <p:txBody>
          <a:bodyPr anchorCtr="0" anchor="t" bIns="186650" lIns="186650" spcFirstLastPara="1" rIns="186650" wrap="square" tIns="186650">
            <a:normAutofit/>
          </a:bodyPr>
          <a:lstStyle>
            <a:lvl1pPr lvl="0">
              <a:spcBef>
                <a:spcPts val="0"/>
              </a:spcBef>
              <a:spcAft>
                <a:spcPts val="0"/>
              </a:spcAft>
              <a:buClr>
                <a:schemeClr val="dk1"/>
              </a:buClr>
              <a:buSzPts val="5717"/>
              <a:buNone/>
              <a:defRPr sz="5716">
                <a:solidFill>
                  <a:schemeClr val="dk1"/>
                </a:solidFill>
              </a:defRPr>
            </a:lvl1pPr>
            <a:lvl2pPr lvl="1">
              <a:spcBef>
                <a:spcPts val="0"/>
              </a:spcBef>
              <a:spcAft>
                <a:spcPts val="0"/>
              </a:spcAft>
              <a:buClr>
                <a:schemeClr val="dk1"/>
              </a:buClr>
              <a:buSzPts val="5717"/>
              <a:buNone/>
              <a:defRPr sz="5716">
                <a:solidFill>
                  <a:schemeClr val="dk1"/>
                </a:solidFill>
              </a:defRPr>
            </a:lvl2pPr>
            <a:lvl3pPr lvl="2">
              <a:spcBef>
                <a:spcPts val="0"/>
              </a:spcBef>
              <a:spcAft>
                <a:spcPts val="0"/>
              </a:spcAft>
              <a:buClr>
                <a:schemeClr val="dk1"/>
              </a:buClr>
              <a:buSzPts val="5717"/>
              <a:buNone/>
              <a:defRPr sz="5716">
                <a:solidFill>
                  <a:schemeClr val="dk1"/>
                </a:solidFill>
              </a:defRPr>
            </a:lvl3pPr>
            <a:lvl4pPr lvl="3">
              <a:spcBef>
                <a:spcPts val="0"/>
              </a:spcBef>
              <a:spcAft>
                <a:spcPts val="0"/>
              </a:spcAft>
              <a:buClr>
                <a:schemeClr val="dk1"/>
              </a:buClr>
              <a:buSzPts val="5717"/>
              <a:buNone/>
              <a:defRPr sz="5716">
                <a:solidFill>
                  <a:schemeClr val="dk1"/>
                </a:solidFill>
              </a:defRPr>
            </a:lvl4pPr>
            <a:lvl5pPr lvl="4">
              <a:spcBef>
                <a:spcPts val="0"/>
              </a:spcBef>
              <a:spcAft>
                <a:spcPts val="0"/>
              </a:spcAft>
              <a:buClr>
                <a:schemeClr val="dk1"/>
              </a:buClr>
              <a:buSzPts val="5717"/>
              <a:buNone/>
              <a:defRPr sz="5716">
                <a:solidFill>
                  <a:schemeClr val="dk1"/>
                </a:solidFill>
              </a:defRPr>
            </a:lvl5pPr>
            <a:lvl6pPr lvl="5">
              <a:spcBef>
                <a:spcPts val="0"/>
              </a:spcBef>
              <a:spcAft>
                <a:spcPts val="0"/>
              </a:spcAft>
              <a:buClr>
                <a:schemeClr val="dk1"/>
              </a:buClr>
              <a:buSzPts val="5717"/>
              <a:buNone/>
              <a:defRPr sz="5716">
                <a:solidFill>
                  <a:schemeClr val="dk1"/>
                </a:solidFill>
              </a:defRPr>
            </a:lvl6pPr>
            <a:lvl7pPr lvl="6">
              <a:spcBef>
                <a:spcPts val="0"/>
              </a:spcBef>
              <a:spcAft>
                <a:spcPts val="0"/>
              </a:spcAft>
              <a:buClr>
                <a:schemeClr val="dk1"/>
              </a:buClr>
              <a:buSzPts val="5717"/>
              <a:buNone/>
              <a:defRPr sz="5716">
                <a:solidFill>
                  <a:schemeClr val="dk1"/>
                </a:solidFill>
              </a:defRPr>
            </a:lvl7pPr>
            <a:lvl8pPr lvl="7">
              <a:spcBef>
                <a:spcPts val="0"/>
              </a:spcBef>
              <a:spcAft>
                <a:spcPts val="0"/>
              </a:spcAft>
              <a:buClr>
                <a:schemeClr val="dk1"/>
              </a:buClr>
              <a:buSzPts val="5717"/>
              <a:buNone/>
              <a:defRPr sz="5716">
                <a:solidFill>
                  <a:schemeClr val="dk1"/>
                </a:solidFill>
              </a:defRPr>
            </a:lvl8pPr>
            <a:lvl9pPr lvl="8">
              <a:spcBef>
                <a:spcPts val="0"/>
              </a:spcBef>
              <a:spcAft>
                <a:spcPts val="0"/>
              </a:spcAft>
              <a:buClr>
                <a:schemeClr val="dk1"/>
              </a:buClr>
              <a:buSzPts val="5717"/>
              <a:buNone/>
              <a:defRPr sz="5716">
                <a:solidFill>
                  <a:schemeClr val="dk1"/>
                </a:solidFill>
              </a:defRPr>
            </a:lvl9pPr>
          </a:lstStyle>
          <a:p/>
        </p:txBody>
      </p:sp>
      <p:sp>
        <p:nvSpPr>
          <p:cNvPr id="7" name="Google Shape;7;p1"/>
          <p:cNvSpPr txBox="1"/>
          <p:nvPr>
            <p:ph idx="1" type="body"/>
          </p:nvPr>
        </p:nvSpPr>
        <p:spPr>
          <a:xfrm>
            <a:off x="642881" y="2304950"/>
            <a:ext cx="17573700" cy="6832800"/>
          </a:xfrm>
          <a:prstGeom prst="rect">
            <a:avLst/>
          </a:prstGeom>
          <a:noFill/>
          <a:ln>
            <a:noFill/>
          </a:ln>
        </p:spPr>
        <p:txBody>
          <a:bodyPr anchorCtr="0" anchor="t" bIns="186650" lIns="186650" spcFirstLastPara="1" rIns="186650" wrap="square" tIns="186650">
            <a:normAutofit/>
          </a:bodyPr>
          <a:lstStyle>
            <a:lvl1pPr indent="-461962" lvl="0" marL="457200">
              <a:lnSpc>
                <a:spcPct val="115000"/>
              </a:lnSpc>
              <a:spcBef>
                <a:spcPts val="0"/>
              </a:spcBef>
              <a:spcAft>
                <a:spcPts val="0"/>
              </a:spcAft>
              <a:buClr>
                <a:schemeClr val="dk2"/>
              </a:buClr>
              <a:buSzPts val="3675"/>
              <a:buChar char="●"/>
              <a:defRPr sz="3675">
                <a:solidFill>
                  <a:schemeClr val="dk2"/>
                </a:solidFill>
              </a:defRPr>
            </a:lvl1pPr>
            <a:lvl2pPr indent="-410103" lvl="1" marL="914400">
              <a:lnSpc>
                <a:spcPct val="115000"/>
              </a:lnSpc>
              <a:spcBef>
                <a:spcPts val="0"/>
              </a:spcBef>
              <a:spcAft>
                <a:spcPts val="0"/>
              </a:spcAft>
              <a:buClr>
                <a:schemeClr val="dk2"/>
              </a:buClr>
              <a:buSzPts val="2858"/>
              <a:buChar char="○"/>
              <a:defRPr sz="2858">
                <a:solidFill>
                  <a:schemeClr val="dk2"/>
                </a:solidFill>
              </a:defRPr>
            </a:lvl2pPr>
            <a:lvl3pPr indent="-410103" lvl="2" marL="1371600">
              <a:lnSpc>
                <a:spcPct val="115000"/>
              </a:lnSpc>
              <a:spcBef>
                <a:spcPts val="0"/>
              </a:spcBef>
              <a:spcAft>
                <a:spcPts val="0"/>
              </a:spcAft>
              <a:buClr>
                <a:schemeClr val="dk2"/>
              </a:buClr>
              <a:buSzPts val="2858"/>
              <a:buChar char="■"/>
              <a:defRPr sz="2858">
                <a:solidFill>
                  <a:schemeClr val="dk2"/>
                </a:solidFill>
              </a:defRPr>
            </a:lvl3pPr>
            <a:lvl4pPr indent="-410103" lvl="3" marL="1828800">
              <a:lnSpc>
                <a:spcPct val="115000"/>
              </a:lnSpc>
              <a:spcBef>
                <a:spcPts val="0"/>
              </a:spcBef>
              <a:spcAft>
                <a:spcPts val="0"/>
              </a:spcAft>
              <a:buClr>
                <a:schemeClr val="dk2"/>
              </a:buClr>
              <a:buSzPts val="2858"/>
              <a:buChar char="●"/>
              <a:defRPr sz="2858">
                <a:solidFill>
                  <a:schemeClr val="dk2"/>
                </a:solidFill>
              </a:defRPr>
            </a:lvl4pPr>
            <a:lvl5pPr indent="-410104" lvl="4" marL="2286000">
              <a:lnSpc>
                <a:spcPct val="115000"/>
              </a:lnSpc>
              <a:spcBef>
                <a:spcPts val="0"/>
              </a:spcBef>
              <a:spcAft>
                <a:spcPts val="0"/>
              </a:spcAft>
              <a:buClr>
                <a:schemeClr val="dk2"/>
              </a:buClr>
              <a:buSzPts val="2858"/>
              <a:buChar char="○"/>
              <a:defRPr sz="2858">
                <a:solidFill>
                  <a:schemeClr val="dk2"/>
                </a:solidFill>
              </a:defRPr>
            </a:lvl5pPr>
            <a:lvl6pPr indent="-410104" lvl="5" marL="2743200">
              <a:lnSpc>
                <a:spcPct val="115000"/>
              </a:lnSpc>
              <a:spcBef>
                <a:spcPts val="0"/>
              </a:spcBef>
              <a:spcAft>
                <a:spcPts val="0"/>
              </a:spcAft>
              <a:buClr>
                <a:schemeClr val="dk2"/>
              </a:buClr>
              <a:buSzPts val="2858"/>
              <a:buChar char="■"/>
              <a:defRPr sz="2858">
                <a:solidFill>
                  <a:schemeClr val="dk2"/>
                </a:solidFill>
              </a:defRPr>
            </a:lvl6pPr>
            <a:lvl7pPr indent="-410104" lvl="6" marL="3200400">
              <a:lnSpc>
                <a:spcPct val="115000"/>
              </a:lnSpc>
              <a:spcBef>
                <a:spcPts val="0"/>
              </a:spcBef>
              <a:spcAft>
                <a:spcPts val="0"/>
              </a:spcAft>
              <a:buClr>
                <a:schemeClr val="dk2"/>
              </a:buClr>
              <a:buSzPts val="2858"/>
              <a:buChar char="●"/>
              <a:defRPr sz="2858">
                <a:solidFill>
                  <a:schemeClr val="dk2"/>
                </a:solidFill>
              </a:defRPr>
            </a:lvl7pPr>
            <a:lvl8pPr indent="-410104" lvl="7" marL="3657600">
              <a:lnSpc>
                <a:spcPct val="115000"/>
              </a:lnSpc>
              <a:spcBef>
                <a:spcPts val="0"/>
              </a:spcBef>
              <a:spcAft>
                <a:spcPts val="0"/>
              </a:spcAft>
              <a:buClr>
                <a:schemeClr val="dk2"/>
              </a:buClr>
              <a:buSzPts val="2858"/>
              <a:buChar char="○"/>
              <a:defRPr sz="2858">
                <a:solidFill>
                  <a:schemeClr val="dk2"/>
                </a:solidFill>
              </a:defRPr>
            </a:lvl8pPr>
            <a:lvl9pPr indent="-410104" lvl="8" marL="4114800">
              <a:lnSpc>
                <a:spcPct val="115000"/>
              </a:lnSpc>
              <a:spcBef>
                <a:spcPts val="0"/>
              </a:spcBef>
              <a:spcAft>
                <a:spcPts val="0"/>
              </a:spcAft>
              <a:buClr>
                <a:schemeClr val="dk2"/>
              </a:buClr>
              <a:buSzPts val="2858"/>
              <a:buChar char="■"/>
              <a:defRPr sz="2858">
                <a:solidFill>
                  <a:schemeClr val="dk2"/>
                </a:solidFill>
              </a:defRPr>
            </a:lvl9pPr>
          </a:lstStyle>
          <a:p/>
        </p:txBody>
      </p:sp>
      <p:sp>
        <p:nvSpPr>
          <p:cNvPr id="8" name="Google Shape;8;p1"/>
          <p:cNvSpPr txBox="1"/>
          <p:nvPr>
            <p:ph idx="12" type="sldNum"/>
          </p:nvPr>
        </p:nvSpPr>
        <p:spPr>
          <a:xfrm>
            <a:off x="17474444" y="9326434"/>
            <a:ext cx="1131600" cy="787200"/>
          </a:xfrm>
          <a:prstGeom prst="rect">
            <a:avLst/>
          </a:prstGeom>
          <a:noFill/>
          <a:ln>
            <a:noFill/>
          </a:ln>
        </p:spPr>
        <p:txBody>
          <a:bodyPr anchorCtr="0" anchor="ctr" bIns="186650" lIns="186650" spcFirstLastPara="1" rIns="186650" wrap="square" tIns="186650">
            <a:normAutofit/>
          </a:bodyPr>
          <a:lstStyle>
            <a:lvl1pPr lvl="0" algn="r">
              <a:buNone/>
              <a:defRPr sz="2041">
                <a:solidFill>
                  <a:schemeClr val="dk2"/>
                </a:solidFill>
              </a:defRPr>
            </a:lvl1pPr>
            <a:lvl2pPr lvl="1" algn="r">
              <a:buNone/>
              <a:defRPr sz="2041">
                <a:solidFill>
                  <a:schemeClr val="dk2"/>
                </a:solidFill>
              </a:defRPr>
            </a:lvl2pPr>
            <a:lvl3pPr lvl="2" algn="r">
              <a:buNone/>
              <a:defRPr sz="2041">
                <a:solidFill>
                  <a:schemeClr val="dk2"/>
                </a:solidFill>
              </a:defRPr>
            </a:lvl3pPr>
            <a:lvl4pPr lvl="3" algn="r">
              <a:buNone/>
              <a:defRPr sz="2041">
                <a:solidFill>
                  <a:schemeClr val="dk2"/>
                </a:solidFill>
              </a:defRPr>
            </a:lvl4pPr>
            <a:lvl5pPr lvl="4" algn="r">
              <a:buNone/>
              <a:defRPr sz="2041">
                <a:solidFill>
                  <a:schemeClr val="dk2"/>
                </a:solidFill>
              </a:defRPr>
            </a:lvl5pPr>
            <a:lvl6pPr lvl="5" algn="r">
              <a:buNone/>
              <a:defRPr sz="2041">
                <a:solidFill>
                  <a:schemeClr val="dk2"/>
                </a:solidFill>
              </a:defRPr>
            </a:lvl6pPr>
            <a:lvl7pPr lvl="6" algn="r">
              <a:buNone/>
              <a:defRPr sz="2041">
                <a:solidFill>
                  <a:schemeClr val="dk2"/>
                </a:solidFill>
              </a:defRPr>
            </a:lvl7pPr>
            <a:lvl8pPr lvl="7" algn="r">
              <a:buNone/>
              <a:defRPr sz="2041">
                <a:solidFill>
                  <a:schemeClr val="dk2"/>
                </a:solidFill>
              </a:defRPr>
            </a:lvl8pPr>
            <a:lvl9pPr lvl="8" algn="r">
              <a:buNone/>
              <a:defRPr sz="2041">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4.gif"/><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33.png"/><Relationship Id="rId9" Type="http://schemas.openxmlformats.org/officeDocument/2006/relationships/image" Target="../media/image43.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36.png"/><Relationship Id="rId8"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1.png"/><Relationship Id="rId10" Type="http://schemas.openxmlformats.org/officeDocument/2006/relationships/image" Target="../media/image38.png"/><Relationship Id="rId9"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4.png"/><Relationship Id="rId7" Type="http://schemas.openxmlformats.org/officeDocument/2006/relationships/image" Target="../media/image39.png"/><Relationship Id="rId8" Type="http://schemas.openxmlformats.org/officeDocument/2006/relationships/image" Target="../media/image4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0.png"/><Relationship Id="rId4" Type="http://schemas.openxmlformats.org/officeDocument/2006/relationships/image" Target="../media/image58.png"/><Relationship Id="rId5" Type="http://schemas.openxmlformats.org/officeDocument/2006/relationships/image" Target="../media/image46.png"/><Relationship Id="rId6" Type="http://schemas.openxmlformats.org/officeDocument/2006/relationships/image" Target="../media/image59.png"/><Relationship Id="rId7" Type="http://schemas.openxmlformats.org/officeDocument/2006/relationships/image" Target="../media/image47.png"/><Relationship Id="rId8"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4.png"/><Relationship Id="rId6" Type="http://schemas.openxmlformats.org/officeDocument/2006/relationships/image" Target="../media/image53.png"/><Relationship Id="rId7" Type="http://schemas.openxmlformats.org/officeDocument/2006/relationships/image" Target="../media/image55.png"/><Relationship Id="rId8" Type="http://schemas.openxmlformats.org/officeDocument/2006/relationships/image" Target="../media/image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4.png"/><Relationship Id="rId6" Type="http://schemas.openxmlformats.org/officeDocument/2006/relationships/image" Target="../media/image53.png"/><Relationship Id="rId7" Type="http://schemas.openxmlformats.org/officeDocument/2006/relationships/image" Target="../media/image55.png"/><Relationship Id="rId8"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4.png"/><Relationship Id="rId6" Type="http://schemas.openxmlformats.org/officeDocument/2006/relationships/image" Target="../media/image53.png"/><Relationship Id="rId7" Type="http://schemas.openxmlformats.org/officeDocument/2006/relationships/image" Target="../media/image55.png"/><Relationship Id="rId8"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protocolized.summerofprotocols.com/p/one-tension-to-rule-them-all" TargetMode="External"/><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6.jpg"/><Relationship Id="rId4" Type="http://schemas.openxmlformats.org/officeDocument/2006/relationships/image" Target="../media/image6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6.jpg"/><Relationship Id="rId4" Type="http://schemas.openxmlformats.org/officeDocument/2006/relationships/image" Target="../media/image6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en.wikipedia.org/wiki/Mesopelagic_zone" TargetMode="External"/><Relationship Id="rId4" Type="http://schemas.openxmlformats.org/officeDocument/2006/relationships/hyperlink" Target="https://en.wikipedia.org/wiki/Family_(biology)" TargetMode="External"/><Relationship Id="rId11" Type="http://schemas.openxmlformats.org/officeDocument/2006/relationships/image" Target="../media/image9.png"/><Relationship Id="rId10" Type="http://schemas.openxmlformats.org/officeDocument/2006/relationships/hyperlink" Target="https://en.wikipedia.org/wiki/Cyclothone" TargetMode="External"/><Relationship Id="rId12" Type="http://schemas.openxmlformats.org/officeDocument/2006/relationships/image" Target="../media/image11.png"/><Relationship Id="rId9" Type="http://schemas.openxmlformats.org/officeDocument/2006/relationships/hyperlink" Target="https://en.wikipedia.org/wiki/Gonostomatidae#cite_note-:0-1" TargetMode="External"/><Relationship Id="rId5" Type="http://schemas.openxmlformats.org/officeDocument/2006/relationships/hyperlink" Target="https://en.wikipedia.org/wiki/Genus" TargetMode="External"/><Relationship Id="rId6" Type="http://schemas.openxmlformats.org/officeDocument/2006/relationships/hyperlink" Target="https://en.wikipedia.org/wiki/Species" TargetMode="External"/><Relationship Id="rId7" Type="http://schemas.openxmlformats.org/officeDocument/2006/relationships/hyperlink" Target="https://en.wikipedia.org/wiki/Trillion_(short_scale)" TargetMode="External"/><Relationship Id="rId8" Type="http://schemas.openxmlformats.org/officeDocument/2006/relationships/hyperlink" Target="https://en.wikipedia.org/wiki/Quadrillio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642898" y="1489150"/>
            <a:ext cx="17573700" cy="4105200"/>
          </a:xfrm>
          <a:prstGeom prst="rect">
            <a:avLst/>
          </a:prstGeom>
        </p:spPr>
        <p:txBody>
          <a:bodyPr anchorCtr="0" anchor="b" bIns="186650" lIns="186650" spcFirstLastPara="1" rIns="186650" wrap="square" tIns="186650">
            <a:normAutofit/>
          </a:bodyPr>
          <a:lstStyle/>
          <a:p>
            <a:pPr indent="0" lvl="0" marL="0" rtl="0" algn="ctr">
              <a:spcBef>
                <a:spcPts val="0"/>
              </a:spcBef>
              <a:spcAft>
                <a:spcPts val="0"/>
              </a:spcAft>
              <a:buNone/>
            </a:pPr>
            <a:r>
              <a:rPr lang="en" sz="10616"/>
              <a:t>Welcome to Protocol School</a:t>
            </a:r>
            <a:endParaRPr sz="10616"/>
          </a:p>
        </p:txBody>
      </p:sp>
      <p:sp>
        <p:nvSpPr>
          <p:cNvPr id="55" name="Google Shape;55;p13"/>
          <p:cNvSpPr txBox="1"/>
          <p:nvPr>
            <p:ph idx="1" type="subTitle"/>
          </p:nvPr>
        </p:nvSpPr>
        <p:spPr>
          <a:xfrm>
            <a:off x="642881" y="5668250"/>
            <a:ext cx="17573700" cy="1585200"/>
          </a:xfrm>
          <a:prstGeom prst="rect">
            <a:avLst/>
          </a:prstGeom>
        </p:spPr>
        <p:txBody>
          <a:bodyPr anchorCtr="0" anchor="t" bIns="186650" lIns="186650" spcFirstLastPara="1" rIns="186650" wrap="square" tIns="186650">
            <a:normAutofit/>
          </a:bodyPr>
          <a:lstStyle/>
          <a:p>
            <a:pPr indent="0" lvl="0" marL="0" rtl="0" algn="ctr">
              <a:spcBef>
                <a:spcPts val="0"/>
              </a:spcBef>
              <a:spcAft>
                <a:spcPts val="0"/>
              </a:spcAft>
              <a:buNone/>
            </a:pPr>
            <a:r>
              <a:rPr lang="en" sz="5716"/>
              <a:t>Part of Protocol Symposium 2025</a:t>
            </a:r>
            <a:endParaRPr sz="5716"/>
          </a:p>
        </p:txBody>
      </p:sp>
      <p:sp>
        <p:nvSpPr>
          <p:cNvPr id="56" name="Google Shape;56;p13"/>
          <p:cNvSpPr txBox="1"/>
          <p:nvPr/>
        </p:nvSpPr>
        <p:spPr>
          <a:xfrm>
            <a:off x="7857816" y="6974300"/>
            <a:ext cx="2418600" cy="2639700"/>
          </a:xfrm>
          <a:prstGeom prst="rect">
            <a:avLst/>
          </a:prstGeom>
          <a:noFill/>
          <a:ln>
            <a:noFill/>
          </a:ln>
        </p:spPr>
        <p:txBody>
          <a:bodyPr anchorCtr="0" anchor="t" bIns="186650" lIns="186650" spcFirstLastPara="1" rIns="186650" wrap="square" tIns="186650">
            <a:spAutoFit/>
          </a:bodyPr>
          <a:lstStyle/>
          <a:p>
            <a:pPr indent="0" lvl="0" marL="0" rtl="0" algn="l">
              <a:spcBef>
                <a:spcPts val="0"/>
              </a:spcBef>
              <a:spcAft>
                <a:spcPts val="0"/>
              </a:spcAft>
              <a:buNone/>
            </a:pPr>
            <a:r>
              <a:rPr lang="en" sz="14700">
                <a:solidFill>
                  <a:schemeClr val="dk2"/>
                </a:solidFill>
              </a:rPr>
              <a:t>☀️</a:t>
            </a:r>
            <a:endParaRPr sz="147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Why protocol literacy?  </a:t>
            </a:r>
            <a:endParaRPr sz="5716"/>
          </a:p>
        </p:txBody>
      </p:sp>
      <p:pic>
        <p:nvPicPr>
          <p:cNvPr id="134" name="Google Shape;134;p22" title="Screenshot 2025-09-12 at 9.35.23 AM.png"/>
          <p:cNvPicPr preferRelativeResize="0"/>
          <p:nvPr/>
        </p:nvPicPr>
        <p:blipFill>
          <a:blip r:embed="rId3">
            <a:alphaModFix/>
          </a:blip>
          <a:stretch>
            <a:fillRect/>
          </a:stretch>
        </p:blipFill>
        <p:spPr>
          <a:xfrm>
            <a:off x="2424623" y="2146450"/>
            <a:ext cx="13585695" cy="764195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Why protocol literacy?  </a:t>
            </a:r>
            <a:endParaRPr sz="5716"/>
          </a:p>
        </p:txBody>
      </p:sp>
      <p:pic>
        <p:nvPicPr>
          <p:cNvPr id="140" name="Google Shape;140;p23"/>
          <p:cNvPicPr preferRelativeResize="0"/>
          <p:nvPr/>
        </p:nvPicPr>
        <p:blipFill>
          <a:blip r:embed="rId3">
            <a:alphaModFix/>
          </a:blip>
          <a:stretch>
            <a:fillRect/>
          </a:stretch>
        </p:blipFill>
        <p:spPr>
          <a:xfrm>
            <a:off x="150042" y="7276449"/>
            <a:ext cx="2423467" cy="2908200"/>
          </a:xfrm>
          <a:prstGeom prst="rect">
            <a:avLst/>
          </a:prstGeom>
          <a:noFill/>
          <a:ln>
            <a:noFill/>
          </a:ln>
        </p:spPr>
      </p:pic>
      <p:sp>
        <p:nvSpPr>
          <p:cNvPr id="141" name="Google Shape;141;p23"/>
          <p:cNvSpPr txBox="1"/>
          <p:nvPr/>
        </p:nvSpPr>
        <p:spPr>
          <a:xfrm>
            <a:off x="3437930" y="2813250"/>
            <a:ext cx="5325600" cy="5999400"/>
          </a:xfrm>
          <a:prstGeom prst="rect">
            <a:avLst/>
          </a:prstGeom>
          <a:noFill/>
          <a:ln>
            <a:noFill/>
          </a:ln>
        </p:spPr>
        <p:txBody>
          <a:bodyPr anchorCtr="0" anchor="t" bIns="186650" lIns="186650" spcFirstLastPara="1" rIns="186650" wrap="square" tIns="186650">
            <a:normAutofit/>
          </a:bodyPr>
          <a:lstStyle/>
          <a:p>
            <a:pPr indent="0" lvl="0" marL="0" rtl="0" algn="l">
              <a:spcBef>
                <a:spcPts val="0"/>
              </a:spcBef>
              <a:spcAft>
                <a:spcPts val="0"/>
              </a:spcAft>
              <a:buNone/>
            </a:pPr>
            <a:r>
              <a:rPr lang="en" sz="3675">
                <a:solidFill>
                  <a:schemeClr val="dk1"/>
                </a:solidFill>
                <a:latin typeface="Poppins"/>
                <a:ea typeface="Poppins"/>
                <a:cs typeface="Poppins"/>
                <a:sym typeface="Poppins"/>
              </a:rPr>
              <a:t>“Civilization advances by extending the number of important operations which we can perform without thinking of them.”</a:t>
            </a:r>
            <a:br>
              <a:rPr lang="en" sz="3675">
                <a:solidFill>
                  <a:schemeClr val="dk1"/>
                </a:solidFill>
                <a:latin typeface="Poppins"/>
                <a:ea typeface="Poppins"/>
                <a:cs typeface="Poppins"/>
                <a:sym typeface="Poppins"/>
              </a:rPr>
            </a:br>
            <a:br>
              <a:rPr lang="en" sz="3675">
                <a:solidFill>
                  <a:schemeClr val="dk1"/>
                </a:solidFill>
                <a:latin typeface="Poppins"/>
                <a:ea typeface="Poppins"/>
                <a:cs typeface="Poppins"/>
                <a:sym typeface="Poppins"/>
              </a:rPr>
            </a:br>
            <a:r>
              <a:rPr lang="en" sz="3675">
                <a:solidFill>
                  <a:schemeClr val="dk1"/>
                </a:solidFill>
                <a:latin typeface="Poppins"/>
                <a:ea typeface="Poppins"/>
                <a:cs typeface="Poppins"/>
                <a:sym typeface="Poppins"/>
              </a:rPr>
              <a:t>- Alfred North Whitehead</a:t>
            </a:r>
            <a:endParaRPr sz="3675">
              <a:solidFill>
                <a:schemeClr val="dk1"/>
              </a:solidFill>
              <a:latin typeface="Poppins"/>
              <a:ea typeface="Poppins"/>
              <a:cs typeface="Poppins"/>
              <a:sym typeface="Poppins"/>
            </a:endParaRPr>
          </a:p>
        </p:txBody>
      </p:sp>
      <p:pic>
        <p:nvPicPr>
          <p:cNvPr id="142" name="Google Shape;142;p23"/>
          <p:cNvPicPr preferRelativeResize="0"/>
          <p:nvPr/>
        </p:nvPicPr>
        <p:blipFill rotWithShape="1">
          <a:blip r:embed="rId4">
            <a:alphaModFix/>
          </a:blip>
          <a:srcRect b="0" l="15393" r="14411" t="0"/>
          <a:stretch/>
        </p:blipFill>
        <p:spPr>
          <a:xfrm>
            <a:off x="9705377" y="3316575"/>
            <a:ext cx="3662278" cy="3653850"/>
          </a:xfrm>
          <a:prstGeom prst="rect">
            <a:avLst/>
          </a:prstGeom>
          <a:noFill/>
          <a:ln>
            <a:noFill/>
          </a:ln>
        </p:spPr>
      </p:pic>
      <p:pic>
        <p:nvPicPr>
          <p:cNvPr id="143" name="Google Shape;143;p23" title="Screenshot 2025-09-11 at 11.31.17 AM.png"/>
          <p:cNvPicPr preferRelativeResize="0"/>
          <p:nvPr/>
        </p:nvPicPr>
        <p:blipFill>
          <a:blip r:embed="rId5">
            <a:alphaModFix/>
          </a:blip>
          <a:stretch>
            <a:fillRect/>
          </a:stretch>
        </p:blipFill>
        <p:spPr>
          <a:xfrm>
            <a:off x="14309520" y="3689424"/>
            <a:ext cx="2954951" cy="2908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Clr>
                <a:schemeClr val="dk1"/>
              </a:buClr>
              <a:buSzPct val="39285"/>
              <a:buFont typeface="Arial"/>
              <a:buNone/>
            </a:pPr>
            <a:r>
              <a:rPr lang="en" sz="5716"/>
              <a:t>Protocols enable “Whitehead Advances”</a:t>
            </a:r>
            <a:endParaRPr sz="5716"/>
          </a:p>
          <a:p>
            <a:pPr indent="0" lvl="0" marL="0" rtl="0" algn="l">
              <a:spcBef>
                <a:spcPts val="0"/>
              </a:spcBef>
              <a:spcAft>
                <a:spcPts val="0"/>
              </a:spcAft>
              <a:buNone/>
            </a:pPr>
            <a:r>
              <a:t/>
            </a:r>
            <a:endParaRPr sz="5716"/>
          </a:p>
        </p:txBody>
      </p:sp>
      <p:pic>
        <p:nvPicPr>
          <p:cNvPr id="149" name="Google Shape;149;p24"/>
          <p:cNvPicPr preferRelativeResize="0"/>
          <p:nvPr/>
        </p:nvPicPr>
        <p:blipFill>
          <a:blip r:embed="rId3">
            <a:alphaModFix/>
          </a:blip>
          <a:stretch>
            <a:fillRect/>
          </a:stretch>
        </p:blipFill>
        <p:spPr>
          <a:xfrm>
            <a:off x="150042" y="7276449"/>
            <a:ext cx="2423467" cy="2908200"/>
          </a:xfrm>
          <a:prstGeom prst="rect">
            <a:avLst/>
          </a:prstGeom>
          <a:noFill/>
          <a:ln>
            <a:noFill/>
          </a:ln>
        </p:spPr>
      </p:pic>
      <p:sp>
        <p:nvSpPr>
          <p:cNvPr id="150" name="Google Shape;150;p24"/>
          <p:cNvSpPr txBox="1"/>
          <p:nvPr>
            <p:ph idx="1" type="body"/>
          </p:nvPr>
        </p:nvSpPr>
        <p:spPr>
          <a:xfrm>
            <a:off x="6665484" y="2304950"/>
            <a:ext cx="5528400" cy="7570800"/>
          </a:xfrm>
          <a:prstGeom prst="rect">
            <a:avLst/>
          </a:prstGeom>
        </p:spPr>
        <p:txBody>
          <a:bodyPr anchorCtr="0" anchor="t" bIns="186650" lIns="186650" spcFirstLastPara="1" rIns="186650" wrap="square" tIns="186650">
            <a:normAutofit lnSpcReduction="10000"/>
          </a:bodyPr>
          <a:lstStyle/>
          <a:p>
            <a:pPr indent="-700087" lvl="0" marL="933450" rtl="0" algn="l">
              <a:spcBef>
                <a:spcPts val="0"/>
              </a:spcBef>
              <a:spcAft>
                <a:spcPts val="0"/>
              </a:spcAft>
              <a:buSzPts val="3675"/>
              <a:buChar char="●"/>
            </a:pPr>
            <a:r>
              <a:rPr lang="en" sz="3675"/>
              <a:t>TCP/IP</a:t>
            </a:r>
            <a:endParaRPr sz="3675"/>
          </a:p>
          <a:p>
            <a:pPr indent="-700087" lvl="0" marL="933450" rtl="0" algn="l">
              <a:spcBef>
                <a:spcPts val="0"/>
              </a:spcBef>
              <a:spcAft>
                <a:spcPts val="0"/>
              </a:spcAft>
              <a:buSzPts val="3675"/>
              <a:buChar char="●"/>
            </a:pPr>
            <a:r>
              <a:rPr lang="en" sz="3675"/>
              <a:t>HTTP</a:t>
            </a:r>
            <a:endParaRPr sz="3675"/>
          </a:p>
          <a:p>
            <a:pPr indent="-700087" lvl="0" marL="933450" rtl="0" algn="l">
              <a:spcBef>
                <a:spcPts val="0"/>
              </a:spcBef>
              <a:spcAft>
                <a:spcPts val="0"/>
              </a:spcAft>
              <a:buSzPts val="3675"/>
              <a:buChar char="●"/>
            </a:pPr>
            <a:r>
              <a:rPr lang="en" sz="3675"/>
              <a:t>GPS</a:t>
            </a:r>
            <a:endParaRPr sz="3675"/>
          </a:p>
          <a:p>
            <a:pPr indent="-700087" lvl="0" marL="933450" rtl="0" algn="l">
              <a:spcBef>
                <a:spcPts val="0"/>
              </a:spcBef>
              <a:spcAft>
                <a:spcPts val="0"/>
              </a:spcAft>
              <a:buSzPts val="3675"/>
              <a:buChar char="●"/>
            </a:pPr>
            <a:r>
              <a:rPr lang="en" sz="3675"/>
              <a:t>NTP</a:t>
            </a:r>
            <a:endParaRPr sz="3675"/>
          </a:p>
          <a:p>
            <a:pPr indent="-700087" lvl="0" marL="933450" rtl="0" algn="l">
              <a:spcBef>
                <a:spcPts val="0"/>
              </a:spcBef>
              <a:spcAft>
                <a:spcPts val="0"/>
              </a:spcAft>
              <a:buSzPts val="3675"/>
              <a:buChar char="●"/>
            </a:pPr>
            <a:r>
              <a:rPr lang="en" sz="3675"/>
              <a:t>SWIFT</a:t>
            </a:r>
            <a:endParaRPr sz="3675"/>
          </a:p>
          <a:p>
            <a:pPr indent="-700087" lvl="0" marL="933450" rtl="0" algn="l">
              <a:spcBef>
                <a:spcPts val="0"/>
              </a:spcBef>
              <a:spcAft>
                <a:spcPts val="0"/>
              </a:spcAft>
              <a:buSzPts val="3675"/>
              <a:buChar char="●"/>
            </a:pPr>
            <a:r>
              <a:rPr lang="en" sz="3675"/>
              <a:t>Bitcoin</a:t>
            </a:r>
            <a:endParaRPr sz="3675"/>
          </a:p>
          <a:p>
            <a:pPr indent="-700087" lvl="0" marL="933450" rtl="0" algn="l">
              <a:spcBef>
                <a:spcPts val="0"/>
              </a:spcBef>
              <a:spcAft>
                <a:spcPts val="0"/>
              </a:spcAft>
              <a:buSzPts val="3675"/>
              <a:buChar char="●"/>
            </a:pPr>
            <a:r>
              <a:rPr lang="en" sz="3675"/>
              <a:t>Air Traffic Control</a:t>
            </a:r>
            <a:endParaRPr sz="3675"/>
          </a:p>
          <a:p>
            <a:pPr indent="-700087" lvl="0" marL="933450" rtl="0" algn="l">
              <a:spcBef>
                <a:spcPts val="0"/>
              </a:spcBef>
              <a:spcAft>
                <a:spcPts val="0"/>
              </a:spcAft>
              <a:buSzPts val="3675"/>
              <a:buChar char="●"/>
            </a:pPr>
            <a:r>
              <a:rPr lang="en" sz="3675"/>
              <a:t>Driving </a:t>
            </a:r>
            <a:endParaRPr sz="3675"/>
          </a:p>
          <a:p>
            <a:pPr indent="-700087" lvl="0" marL="933450" rtl="0" algn="l">
              <a:spcBef>
                <a:spcPts val="0"/>
              </a:spcBef>
              <a:spcAft>
                <a:spcPts val="0"/>
              </a:spcAft>
              <a:buSzPts val="3675"/>
              <a:buChar char="●"/>
            </a:pPr>
            <a:r>
              <a:rPr lang="en" sz="3675"/>
              <a:t>Sanitation</a:t>
            </a:r>
            <a:endParaRPr sz="3675"/>
          </a:p>
          <a:p>
            <a:pPr indent="-700087" lvl="0" marL="933450" rtl="0" algn="l">
              <a:spcBef>
                <a:spcPts val="0"/>
              </a:spcBef>
              <a:spcAft>
                <a:spcPts val="0"/>
              </a:spcAft>
              <a:buSzPts val="3675"/>
              <a:buChar char="●"/>
            </a:pPr>
            <a:r>
              <a:rPr lang="en" sz="3675"/>
              <a:t>Etiquette</a:t>
            </a:r>
            <a:endParaRPr sz="3675"/>
          </a:p>
          <a:p>
            <a:pPr indent="0" lvl="0" marL="0" rtl="0" algn="l">
              <a:spcBef>
                <a:spcPts val="2450"/>
              </a:spcBef>
              <a:spcAft>
                <a:spcPts val="2450"/>
              </a:spcAft>
              <a:buNone/>
            </a:pPr>
            <a:r>
              <a:t/>
            </a:r>
            <a:endParaRPr sz="3675"/>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How would you… </a:t>
            </a:r>
            <a:endParaRPr sz="5716"/>
          </a:p>
        </p:txBody>
      </p:sp>
      <p:pic>
        <p:nvPicPr>
          <p:cNvPr id="156" name="Google Shape;156;p25" title="Screenshot 2025-09-11 at 6.15.12 PM.png"/>
          <p:cNvPicPr preferRelativeResize="0"/>
          <p:nvPr/>
        </p:nvPicPr>
        <p:blipFill>
          <a:blip r:embed="rId3">
            <a:alphaModFix/>
          </a:blip>
          <a:stretch>
            <a:fillRect/>
          </a:stretch>
        </p:blipFill>
        <p:spPr>
          <a:xfrm>
            <a:off x="1138913" y="4748700"/>
            <a:ext cx="3153899" cy="3499250"/>
          </a:xfrm>
          <a:prstGeom prst="rect">
            <a:avLst/>
          </a:prstGeom>
          <a:noFill/>
          <a:ln>
            <a:noFill/>
          </a:ln>
        </p:spPr>
      </p:pic>
      <p:pic>
        <p:nvPicPr>
          <p:cNvPr id="157" name="Google Shape;157;p25" title="Screenshot 2025-09-11 at 6.15.12 PM.png"/>
          <p:cNvPicPr preferRelativeResize="0"/>
          <p:nvPr/>
        </p:nvPicPr>
        <p:blipFill>
          <a:blip r:embed="rId3">
            <a:alphaModFix/>
          </a:blip>
          <a:stretch>
            <a:fillRect/>
          </a:stretch>
        </p:blipFill>
        <p:spPr>
          <a:xfrm>
            <a:off x="3417769" y="4748700"/>
            <a:ext cx="3153899" cy="3499250"/>
          </a:xfrm>
          <a:prstGeom prst="rect">
            <a:avLst/>
          </a:prstGeom>
          <a:noFill/>
          <a:ln>
            <a:noFill/>
          </a:ln>
        </p:spPr>
      </p:pic>
      <p:pic>
        <p:nvPicPr>
          <p:cNvPr id="158" name="Google Shape;158;p25" title="Screenshot 2025-09-11 at 6.15.12 PM.png"/>
          <p:cNvPicPr preferRelativeResize="0"/>
          <p:nvPr/>
        </p:nvPicPr>
        <p:blipFill>
          <a:blip r:embed="rId3">
            <a:alphaModFix/>
          </a:blip>
          <a:stretch>
            <a:fillRect/>
          </a:stretch>
        </p:blipFill>
        <p:spPr>
          <a:xfrm>
            <a:off x="2252611" y="2631050"/>
            <a:ext cx="3153899" cy="3499250"/>
          </a:xfrm>
          <a:prstGeom prst="rect">
            <a:avLst/>
          </a:prstGeom>
          <a:noFill/>
          <a:ln>
            <a:noFill/>
          </a:ln>
        </p:spPr>
      </p:pic>
      <p:pic>
        <p:nvPicPr>
          <p:cNvPr id="159" name="Google Shape;159;p25" title="Screenshot 2025-09-11 at 6.16.02 PM.png"/>
          <p:cNvPicPr preferRelativeResize="0"/>
          <p:nvPr/>
        </p:nvPicPr>
        <p:blipFill>
          <a:blip r:embed="rId4">
            <a:alphaModFix/>
          </a:blip>
          <a:stretch>
            <a:fillRect/>
          </a:stretch>
        </p:blipFill>
        <p:spPr>
          <a:xfrm>
            <a:off x="8017608" y="3843351"/>
            <a:ext cx="3546208" cy="3499250"/>
          </a:xfrm>
          <a:prstGeom prst="rect">
            <a:avLst/>
          </a:prstGeom>
          <a:noFill/>
          <a:ln>
            <a:noFill/>
          </a:ln>
        </p:spPr>
      </p:pic>
      <p:pic>
        <p:nvPicPr>
          <p:cNvPr id="160" name="Google Shape;160;p25" title="Screenshot 2025-09-11 at 6.17.47 PM.png"/>
          <p:cNvPicPr preferRelativeResize="0"/>
          <p:nvPr/>
        </p:nvPicPr>
        <p:blipFill>
          <a:blip r:embed="rId5">
            <a:alphaModFix/>
          </a:blip>
          <a:stretch>
            <a:fillRect/>
          </a:stretch>
        </p:blipFill>
        <p:spPr>
          <a:xfrm>
            <a:off x="13249036" y="3989550"/>
            <a:ext cx="3732901" cy="3577875"/>
          </a:xfrm>
          <a:prstGeom prst="rect">
            <a:avLst/>
          </a:prstGeom>
          <a:noFill/>
          <a:ln>
            <a:noFill/>
          </a:ln>
        </p:spPr>
      </p:pic>
      <p:sp>
        <p:nvSpPr>
          <p:cNvPr id="161" name="Google Shape;161;p25"/>
          <p:cNvSpPr txBox="1"/>
          <p:nvPr>
            <p:ph type="title"/>
          </p:nvPr>
        </p:nvSpPr>
        <p:spPr>
          <a:xfrm>
            <a:off x="642881" y="8381200"/>
            <a:ext cx="17573700" cy="1145400"/>
          </a:xfrm>
          <a:prstGeom prst="rect">
            <a:avLst/>
          </a:prstGeom>
        </p:spPr>
        <p:txBody>
          <a:bodyPr anchorCtr="0" anchor="t" bIns="186650" lIns="186650" spcFirstLastPara="1" rIns="186650" wrap="square" tIns="186650">
            <a:normAutofit fontScale="90000"/>
          </a:bodyPr>
          <a:lstStyle/>
          <a:p>
            <a:pPr indent="933450" lvl="0" marL="0" rtl="0" algn="l">
              <a:spcBef>
                <a:spcPts val="0"/>
              </a:spcBef>
              <a:spcAft>
                <a:spcPts val="0"/>
              </a:spcAft>
              <a:buNone/>
            </a:pPr>
            <a:r>
              <a:rPr lang="en" sz="5716"/>
              <a:t>borrow X00M$		  for &lt;1 minute	         without ID?</a:t>
            </a:r>
            <a:endParaRPr sz="5716"/>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Clr>
                <a:schemeClr val="dk1"/>
              </a:buClr>
              <a:buSzPct val="39285"/>
              <a:buFont typeface="Arial"/>
              <a:buNone/>
            </a:pPr>
            <a:r>
              <a:rPr lang="en" sz="5716"/>
              <a:t>Protocolizing Finance</a:t>
            </a:r>
            <a:endParaRPr sz="5716"/>
          </a:p>
          <a:p>
            <a:pPr indent="0" lvl="0" marL="0" rtl="0" algn="l">
              <a:spcBef>
                <a:spcPts val="0"/>
              </a:spcBef>
              <a:spcAft>
                <a:spcPts val="0"/>
              </a:spcAft>
              <a:buNone/>
            </a:pPr>
            <a:r>
              <a:t/>
            </a:r>
            <a:endParaRPr sz="5716"/>
          </a:p>
          <a:p>
            <a:pPr indent="0" lvl="0" marL="0" rtl="0" algn="l">
              <a:spcBef>
                <a:spcPts val="0"/>
              </a:spcBef>
              <a:spcAft>
                <a:spcPts val="0"/>
              </a:spcAft>
              <a:buNone/>
            </a:pPr>
            <a:r>
              <a:t/>
            </a:r>
            <a:endParaRPr sz="5716"/>
          </a:p>
        </p:txBody>
      </p:sp>
      <p:pic>
        <p:nvPicPr>
          <p:cNvPr id="167" name="Google Shape;167;p26" title="Screenshot 2025-09-11 at 12.01.30 PM.png"/>
          <p:cNvPicPr preferRelativeResize="0"/>
          <p:nvPr/>
        </p:nvPicPr>
        <p:blipFill>
          <a:blip r:embed="rId3">
            <a:alphaModFix/>
          </a:blip>
          <a:stretch>
            <a:fillRect/>
          </a:stretch>
        </p:blipFill>
        <p:spPr>
          <a:xfrm>
            <a:off x="1418589" y="2923953"/>
            <a:ext cx="15536799" cy="5332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Protocols as Engineered Arguments</a:t>
            </a:r>
            <a:endParaRPr sz="5716"/>
          </a:p>
          <a:p>
            <a:pPr indent="0" lvl="0" marL="0" rtl="0" algn="l">
              <a:spcBef>
                <a:spcPts val="0"/>
              </a:spcBef>
              <a:spcAft>
                <a:spcPts val="0"/>
              </a:spcAft>
              <a:buNone/>
            </a:pPr>
            <a:r>
              <a:t/>
            </a:r>
            <a:endParaRPr sz="5716"/>
          </a:p>
          <a:p>
            <a:pPr indent="0" lvl="0" marL="0" rtl="0" algn="l">
              <a:spcBef>
                <a:spcPts val="0"/>
              </a:spcBef>
              <a:spcAft>
                <a:spcPts val="0"/>
              </a:spcAft>
              <a:buNone/>
            </a:pPr>
            <a:r>
              <a:t/>
            </a:r>
            <a:endParaRPr sz="5716"/>
          </a:p>
        </p:txBody>
      </p:sp>
      <p:pic>
        <p:nvPicPr>
          <p:cNvPr id="173" name="Google Shape;173;p27" title="Screenshot 2025-09-11 at 7.02.30 PM.png"/>
          <p:cNvPicPr preferRelativeResize="0"/>
          <p:nvPr/>
        </p:nvPicPr>
        <p:blipFill>
          <a:blip r:embed="rId3">
            <a:alphaModFix/>
          </a:blip>
          <a:stretch>
            <a:fillRect/>
          </a:stretch>
        </p:blipFill>
        <p:spPr>
          <a:xfrm>
            <a:off x="9501370" y="2468801"/>
            <a:ext cx="8306903" cy="6376197"/>
          </a:xfrm>
          <a:prstGeom prst="rect">
            <a:avLst/>
          </a:prstGeom>
          <a:noFill/>
          <a:ln cap="flat" cmpd="sng" w="38900">
            <a:solidFill>
              <a:schemeClr val="dk2"/>
            </a:solidFill>
            <a:prstDash val="solid"/>
            <a:round/>
            <a:headEnd len="sm" w="sm" type="none"/>
            <a:tailEnd len="sm" w="sm" type="none"/>
          </a:ln>
        </p:spPr>
      </p:pic>
      <p:pic>
        <p:nvPicPr>
          <p:cNvPr id="174" name="Google Shape;174;p27" title="Screenshot 2025-09-11 at 7.04.11 PM.png"/>
          <p:cNvPicPr preferRelativeResize="0"/>
          <p:nvPr/>
        </p:nvPicPr>
        <p:blipFill>
          <a:blip r:embed="rId4">
            <a:alphaModFix/>
          </a:blip>
          <a:stretch>
            <a:fillRect/>
          </a:stretch>
        </p:blipFill>
        <p:spPr>
          <a:xfrm>
            <a:off x="991238" y="3550449"/>
            <a:ext cx="7434401" cy="4029701"/>
          </a:xfrm>
          <a:prstGeom prst="rect">
            <a:avLst/>
          </a:prstGeom>
          <a:noFill/>
          <a:ln cap="flat" cmpd="sng" w="38900">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Ethereum as a Meso Protocolized World</a:t>
            </a:r>
            <a:endParaRPr sz="5716"/>
          </a:p>
          <a:p>
            <a:pPr indent="0" lvl="0" marL="0" rtl="0" algn="l">
              <a:spcBef>
                <a:spcPts val="0"/>
              </a:spcBef>
              <a:spcAft>
                <a:spcPts val="0"/>
              </a:spcAft>
              <a:buNone/>
            </a:pPr>
            <a:r>
              <a:t/>
            </a:r>
            <a:endParaRPr sz="5716"/>
          </a:p>
        </p:txBody>
      </p:sp>
      <p:pic>
        <p:nvPicPr>
          <p:cNvPr id="180" name="Google Shape;180;p28" title="Screenshot 2025-09-11 at 12.00.14 PM.png"/>
          <p:cNvPicPr preferRelativeResize="0"/>
          <p:nvPr/>
        </p:nvPicPr>
        <p:blipFill>
          <a:blip r:embed="rId3">
            <a:alphaModFix/>
          </a:blip>
          <a:stretch>
            <a:fillRect/>
          </a:stretch>
        </p:blipFill>
        <p:spPr>
          <a:xfrm>
            <a:off x="2651602" y="2220300"/>
            <a:ext cx="13145498" cy="7948501"/>
          </a:xfrm>
          <a:prstGeom prst="rect">
            <a:avLst/>
          </a:prstGeom>
          <a:noFill/>
          <a:ln>
            <a:noFill/>
          </a:ln>
        </p:spPr>
      </p:pic>
      <p:pic>
        <p:nvPicPr>
          <p:cNvPr id="181" name="Google Shape;181;p28" title="Screenshot 2025-09-11 at 12.01.30 PM.png"/>
          <p:cNvPicPr preferRelativeResize="0"/>
          <p:nvPr/>
        </p:nvPicPr>
        <p:blipFill>
          <a:blip r:embed="rId4">
            <a:alphaModFix/>
          </a:blip>
          <a:stretch>
            <a:fillRect/>
          </a:stretch>
        </p:blipFill>
        <p:spPr>
          <a:xfrm>
            <a:off x="7189772" y="7164758"/>
            <a:ext cx="5103699" cy="175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Ethereum as a Protocol </a:t>
            </a:r>
            <a:endParaRPr sz="5716"/>
          </a:p>
        </p:txBody>
      </p:sp>
      <p:pic>
        <p:nvPicPr>
          <p:cNvPr id="187" name="Google Shape;187;p29" title="Screenshot 2025-09-12 at 3.28.02 PM.png"/>
          <p:cNvPicPr preferRelativeResize="0"/>
          <p:nvPr/>
        </p:nvPicPr>
        <p:blipFill>
          <a:blip r:embed="rId3">
            <a:alphaModFix/>
          </a:blip>
          <a:stretch>
            <a:fillRect/>
          </a:stretch>
        </p:blipFill>
        <p:spPr>
          <a:xfrm>
            <a:off x="2332198" y="2035450"/>
            <a:ext cx="13764925" cy="76419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The Protocol is “just” a set of rules</a:t>
            </a:r>
            <a:endParaRPr sz="5716"/>
          </a:p>
        </p:txBody>
      </p:sp>
      <p:pic>
        <p:nvPicPr>
          <p:cNvPr id="193" name="Google Shape;193;p30" title="Screenshot 2025-09-10 at 6.41.21 PM.png"/>
          <p:cNvPicPr preferRelativeResize="0"/>
          <p:nvPr/>
        </p:nvPicPr>
        <p:blipFill>
          <a:blip r:embed="rId3">
            <a:alphaModFix/>
          </a:blip>
          <a:stretch>
            <a:fillRect/>
          </a:stretch>
        </p:blipFill>
        <p:spPr>
          <a:xfrm>
            <a:off x="2502792" y="2199800"/>
            <a:ext cx="5391502" cy="7641951"/>
          </a:xfrm>
          <a:prstGeom prst="rect">
            <a:avLst/>
          </a:prstGeom>
          <a:noFill/>
          <a:ln cap="flat" cmpd="sng" w="38900">
            <a:solidFill>
              <a:schemeClr val="dk2"/>
            </a:solidFill>
            <a:prstDash val="solid"/>
            <a:round/>
            <a:headEnd len="sm" w="sm" type="none"/>
            <a:tailEnd len="sm" w="sm" type="none"/>
          </a:ln>
        </p:spPr>
      </p:pic>
      <p:pic>
        <p:nvPicPr>
          <p:cNvPr id="194" name="Google Shape;194;p30" title="Screenshot 2025-09-10 at 6.42.02 PM.png"/>
          <p:cNvPicPr preferRelativeResize="0"/>
          <p:nvPr/>
        </p:nvPicPr>
        <p:blipFill>
          <a:blip r:embed="rId4">
            <a:alphaModFix/>
          </a:blip>
          <a:stretch>
            <a:fillRect/>
          </a:stretch>
        </p:blipFill>
        <p:spPr>
          <a:xfrm>
            <a:off x="8731130" y="2394325"/>
            <a:ext cx="8603700" cy="7252902"/>
          </a:xfrm>
          <a:prstGeom prst="rect">
            <a:avLst/>
          </a:prstGeom>
          <a:noFill/>
          <a:ln cap="flat" cmpd="sng" w="3890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 where ordering matters!</a:t>
            </a:r>
            <a:endParaRPr sz="5716"/>
          </a:p>
        </p:txBody>
      </p:sp>
      <p:pic>
        <p:nvPicPr>
          <p:cNvPr id="200" name="Google Shape;200;p31" title="Screenshot 2025-09-10 at 6.43.22 PM.png"/>
          <p:cNvPicPr preferRelativeResize="0"/>
          <p:nvPr/>
        </p:nvPicPr>
        <p:blipFill>
          <a:blip r:embed="rId3">
            <a:alphaModFix/>
          </a:blip>
          <a:stretch>
            <a:fillRect/>
          </a:stretch>
        </p:blipFill>
        <p:spPr>
          <a:xfrm>
            <a:off x="4538944" y="2167934"/>
            <a:ext cx="9271204" cy="3422352"/>
          </a:xfrm>
          <a:prstGeom prst="rect">
            <a:avLst/>
          </a:prstGeom>
          <a:noFill/>
          <a:ln cap="flat" cmpd="sng" w="38900">
            <a:solidFill>
              <a:schemeClr val="dk2"/>
            </a:solidFill>
            <a:prstDash val="solid"/>
            <a:round/>
            <a:headEnd len="sm" w="sm" type="none"/>
            <a:tailEnd len="sm" w="sm" type="none"/>
          </a:ln>
        </p:spPr>
      </p:pic>
      <p:pic>
        <p:nvPicPr>
          <p:cNvPr id="201" name="Google Shape;201;p31" title="Screenshot 2025-09-10 at 6.43.52 PM.png"/>
          <p:cNvPicPr preferRelativeResize="0"/>
          <p:nvPr/>
        </p:nvPicPr>
        <p:blipFill>
          <a:blip r:embed="rId4">
            <a:alphaModFix/>
          </a:blip>
          <a:stretch>
            <a:fillRect/>
          </a:stretch>
        </p:blipFill>
        <p:spPr>
          <a:xfrm>
            <a:off x="3665735" y="6120967"/>
            <a:ext cx="10964695" cy="4518700"/>
          </a:xfrm>
          <a:prstGeom prst="rect">
            <a:avLst/>
          </a:prstGeom>
          <a:noFill/>
          <a:ln cap="flat" cmpd="sng" w="3890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Kickoff Session Agenda</a:t>
            </a:r>
            <a:endParaRPr sz="5716"/>
          </a:p>
        </p:txBody>
      </p:sp>
      <p:sp>
        <p:nvSpPr>
          <p:cNvPr id="62" name="Google Shape;62;p14"/>
          <p:cNvSpPr txBox="1"/>
          <p:nvPr>
            <p:ph idx="1" type="body"/>
          </p:nvPr>
        </p:nvSpPr>
        <p:spPr>
          <a:xfrm>
            <a:off x="642881" y="2304950"/>
            <a:ext cx="17573700" cy="6832800"/>
          </a:xfrm>
          <a:prstGeom prst="rect">
            <a:avLst/>
          </a:prstGeom>
        </p:spPr>
        <p:txBody>
          <a:bodyPr anchorCtr="0" anchor="t" bIns="186650" lIns="186650" spcFirstLastPara="1" rIns="186650" wrap="square" tIns="186650">
            <a:normAutofit/>
          </a:bodyPr>
          <a:lstStyle/>
          <a:p>
            <a:pPr indent="-700087" lvl="0" marL="933450" rtl="0" algn="l">
              <a:spcBef>
                <a:spcPts val="0"/>
              </a:spcBef>
              <a:spcAft>
                <a:spcPts val="0"/>
              </a:spcAft>
              <a:buSzPts val="3675"/>
              <a:buChar char="●"/>
            </a:pPr>
            <a:r>
              <a:rPr lang="en" sz="3675"/>
              <a:t>1500 UTC: Protocol school orientation (Venkat) – 30 min</a:t>
            </a:r>
            <a:endParaRPr sz="3675"/>
          </a:p>
          <a:p>
            <a:pPr indent="-700087" lvl="0" marL="933450" rtl="0" algn="l">
              <a:spcBef>
                <a:spcPts val="0"/>
              </a:spcBef>
              <a:spcAft>
                <a:spcPts val="0"/>
              </a:spcAft>
              <a:buSzPts val="3675"/>
              <a:buChar char="●"/>
            </a:pPr>
            <a:r>
              <a:rPr lang="en" sz="3675"/>
              <a:t>1530 UTC: Why protocol literacy? (Tim) – 30 min</a:t>
            </a:r>
            <a:endParaRPr sz="3675"/>
          </a:p>
          <a:p>
            <a:pPr indent="-700087" lvl="0" marL="933450" rtl="0" algn="l">
              <a:spcBef>
                <a:spcPts val="0"/>
              </a:spcBef>
              <a:spcAft>
                <a:spcPts val="0"/>
              </a:spcAft>
              <a:buSzPts val="3675"/>
              <a:buChar char="●"/>
            </a:pPr>
            <a:r>
              <a:rPr lang="en" sz="3675"/>
              <a:t>1600 UTC: Plan for the week (Timber) – 30 min</a:t>
            </a:r>
            <a:endParaRPr sz="3675"/>
          </a:p>
          <a:p>
            <a:pPr indent="-700087" lvl="0" marL="933450" rtl="0" algn="l">
              <a:spcBef>
                <a:spcPts val="0"/>
              </a:spcBef>
              <a:spcAft>
                <a:spcPts val="0"/>
              </a:spcAft>
              <a:buSzPts val="3675"/>
              <a:buChar char="●"/>
            </a:pPr>
            <a:r>
              <a:rPr i="1" lang="en" sz="3675"/>
              <a:t>30 minute break</a:t>
            </a:r>
            <a:endParaRPr i="1" sz="3675"/>
          </a:p>
          <a:p>
            <a:pPr indent="-700087" lvl="0" marL="933450" rtl="0" algn="l">
              <a:spcBef>
                <a:spcPts val="0"/>
              </a:spcBef>
              <a:spcAft>
                <a:spcPts val="0"/>
              </a:spcAft>
              <a:buSzPts val="3675"/>
              <a:buChar char="●"/>
            </a:pPr>
            <a:r>
              <a:rPr lang="en" sz="3675"/>
              <a:t>1700 UTC: Coworking and workshop sessions</a:t>
            </a:r>
            <a:endParaRPr sz="3675"/>
          </a:p>
          <a:p>
            <a:pPr indent="0" lvl="0" marL="0" rtl="0" algn="l">
              <a:spcBef>
                <a:spcPts val="2450"/>
              </a:spcBef>
              <a:spcAft>
                <a:spcPts val="2450"/>
              </a:spcAft>
              <a:buNone/>
            </a:pPr>
            <a:r>
              <a:t/>
            </a:r>
            <a:endParaRPr sz="3675"/>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The Protocol Comes to Life</a:t>
            </a:r>
            <a:endParaRPr sz="5716"/>
          </a:p>
        </p:txBody>
      </p:sp>
      <p:grpSp>
        <p:nvGrpSpPr>
          <p:cNvPr id="207" name="Google Shape;207;p32"/>
          <p:cNvGrpSpPr/>
          <p:nvPr/>
        </p:nvGrpSpPr>
        <p:grpSpPr>
          <a:xfrm>
            <a:off x="1347557" y="2747571"/>
            <a:ext cx="6880514" cy="7167386"/>
            <a:chOff x="2793538" y="1068975"/>
            <a:chExt cx="3556924" cy="3820975"/>
          </a:xfrm>
        </p:grpSpPr>
        <p:pic>
          <p:nvPicPr>
            <p:cNvPr id="208" name="Google Shape;208;p32" title="Screenshot 2025-09-10 at 6.49.14 PM.png"/>
            <p:cNvPicPr preferRelativeResize="0"/>
            <p:nvPr/>
          </p:nvPicPr>
          <p:blipFill>
            <a:blip r:embed="rId3">
              <a:alphaModFix/>
            </a:blip>
            <a:stretch>
              <a:fillRect/>
            </a:stretch>
          </p:blipFill>
          <p:spPr>
            <a:xfrm>
              <a:off x="2793537" y="1068975"/>
              <a:ext cx="3556924" cy="3820975"/>
            </a:xfrm>
            <a:prstGeom prst="rect">
              <a:avLst/>
            </a:prstGeom>
            <a:noFill/>
            <a:ln>
              <a:noFill/>
            </a:ln>
          </p:spPr>
        </p:pic>
        <p:pic>
          <p:nvPicPr>
            <p:cNvPr id="209" name="Google Shape;209;p32" title="176276668-106932ec-bde4-4a91-8390-c826bb9d5075 (1).png"/>
            <p:cNvPicPr preferRelativeResize="0"/>
            <p:nvPr/>
          </p:nvPicPr>
          <p:blipFill>
            <a:blip r:embed="rId4">
              <a:alphaModFix/>
            </a:blip>
            <a:stretch>
              <a:fillRect/>
            </a:stretch>
          </p:blipFill>
          <p:spPr>
            <a:xfrm>
              <a:off x="3266034" y="1508051"/>
              <a:ext cx="529275" cy="765199"/>
            </a:xfrm>
            <a:prstGeom prst="rect">
              <a:avLst/>
            </a:prstGeom>
            <a:noFill/>
            <a:ln>
              <a:noFill/>
            </a:ln>
          </p:spPr>
        </p:pic>
        <p:pic>
          <p:nvPicPr>
            <p:cNvPr id="210" name="Google Shape;210;p32" title="176276668-106932ec-bde4-4a91-8390-c826bb9d5075 (1).png"/>
            <p:cNvPicPr preferRelativeResize="0"/>
            <p:nvPr/>
          </p:nvPicPr>
          <p:blipFill>
            <a:blip r:embed="rId4">
              <a:alphaModFix/>
            </a:blip>
            <a:stretch>
              <a:fillRect/>
            </a:stretch>
          </p:blipFill>
          <p:spPr>
            <a:xfrm>
              <a:off x="3747184" y="3852051"/>
              <a:ext cx="529275" cy="765200"/>
            </a:xfrm>
            <a:prstGeom prst="rect">
              <a:avLst/>
            </a:prstGeom>
            <a:noFill/>
            <a:ln>
              <a:noFill/>
            </a:ln>
          </p:spPr>
        </p:pic>
        <p:pic>
          <p:nvPicPr>
            <p:cNvPr id="211" name="Google Shape;211;p32" title="176276668-106932ec-bde4-4a91-8390-c826bb9d5075 (1).png"/>
            <p:cNvPicPr preferRelativeResize="0"/>
            <p:nvPr/>
          </p:nvPicPr>
          <p:blipFill>
            <a:blip r:embed="rId4">
              <a:alphaModFix/>
            </a:blip>
            <a:stretch>
              <a:fillRect/>
            </a:stretch>
          </p:blipFill>
          <p:spPr>
            <a:xfrm>
              <a:off x="5340984" y="2681051"/>
              <a:ext cx="529275" cy="765199"/>
            </a:xfrm>
            <a:prstGeom prst="rect">
              <a:avLst/>
            </a:prstGeom>
            <a:noFill/>
            <a:ln>
              <a:noFill/>
            </a:ln>
          </p:spPr>
        </p:pic>
        <p:pic>
          <p:nvPicPr>
            <p:cNvPr id="212" name="Google Shape;212;p32" title="nethermind_logo.png"/>
            <p:cNvPicPr preferRelativeResize="0"/>
            <p:nvPr/>
          </p:nvPicPr>
          <p:blipFill rotWithShape="1">
            <a:blip r:embed="rId5">
              <a:alphaModFix/>
            </a:blip>
            <a:srcRect b="37260" l="0" r="0" t="0"/>
            <a:stretch/>
          </p:blipFill>
          <p:spPr>
            <a:xfrm>
              <a:off x="4102700" y="1364100"/>
              <a:ext cx="1238277" cy="483301"/>
            </a:xfrm>
            <a:prstGeom prst="rect">
              <a:avLst/>
            </a:prstGeom>
            <a:noFill/>
            <a:ln>
              <a:noFill/>
            </a:ln>
          </p:spPr>
        </p:pic>
        <p:pic>
          <p:nvPicPr>
            <p:cNvPr id="213" name="Google Shape;213;p32" title="nethermind_logo.png"/>
            <p:cNvPicPr preferRelativeResize="0"/>
            <p:nvPr/>
          </p:nvPicPr>
          <p:blipFill rotWithShape="1">
            <a:blip r:embed="rId5">
              <a:alphaModFix/>
            </a:blip>
            <a:srcRect b="37260" l="0" r="0" t="0"/>
            <a:stretch/>
          </p:blipFill>
          <p:spPr>
            <a:xfrm>
              <a:off x="2911525" y="3143325"/>
              <a:ext cx="1238277" cy="483301"/>
            </a:xfrm>
            <a:prstGeom prst="rect">
              <a:avLst/>
            </a:prstGeom>
            <a:noFill/>
            <a:ln>
              <a:noFill/>
            </a:ln>
          </p:spPr>
        </p:pic>
        <p:pic>
          <p:nvPicPr>
            <p:cNvPr id="214" name="Google Shape;214;p32" title="nethermind_logo.png"/>
            <p:cNvPicPr preferRelativeResize="0"/>
            <p:nvPr/>
          </p:nvPicPr>
          <p:blipFill rotWithShape="1">
            <a:blip r:embed="rId5">
              <a:alphaModFix/>
            </a:blip>
            <a:srcRect b="37260" l="0" r="0" t="0"/>
            <a:stretch/>
          </p:blipFill>
          <p:spPr>
            <a:xfrm>
              <a:off x="4631975" y="3801475"/>
              <a:ext cx="1238277" cy="483301"/>
            </a:xfrm>
            <a:prstGeom prst="rect">
              <a:avLst/>
            </a:prstGeom>
            <a:noFill/>
            <a:ln>
              <a:noFill/>
            </a:ln>
          </p:spPr>
        </p:pic>
        <p:pic>
          <p:nvPicPr>
            <p:cNvPr id="215" name="Google Shape;215;p32" title="637b9e3e6296d6b4d9fd4dc8_RI7h0rgrIxnbjDRBP8WR4Z1vQfRVhUkgcZ_8Kg-vic8.png"/>
            <p:cNvPicPr preferRelativeResize="0"/>
            <p:nvPr/>
          </p:nvPicPr>
          <p:blipFill>
            <a:blip r:embed="rId6">
              <a:alphaModFix/>
            </a:blip>
            <a:stretch>
              <a:fillRect/>
            </a:stretch>
          </p:blipFill>
          <p:spPr>
            <a:xfrm>
              <a:off x="3795309" y="2181800"/>
              <a:ext cx="590370" cy="627125"/>
            </a:xfrm>
            <a:prstGeom prst="rect">
              <a:avLst/>
            </a:prstGeom>
            <a:noFill/>
            <a:ln>
              <a:noFill/>
            </a:ln>
          </p:spPr>
        </p:pic>
        <p:pic>
          <p:nvPicPr>
            <p:cNvPr id="216" name="Google Shape;216;p32" title="637b9e3e6296d6b4d9fd4dc8_RI7h0rgrIxnbjDRBP8WR4Z1vQfRVhUkgcZ_8Kg-vic8.png"/>
            <p:cNvPicPr preferRelativeResize="0"/>
            <p:nvPr/>
          </p:nvPicPr>
          <p:blipFill>
            <a:blip r:embed="rId6">
              <a:alphaModFix/>
            </a:blip>
            <a:stretch>
              <a:fillRect/>
            </a:stretch>
          </p:blipFill>
          <p:spPr>
            <a:xfrm>
              <a:off x="5310434" y="1777875"/>
              <a:ext cx="590370" cy="627125"/>
            </a:xfrm>
            <a:prstGeom prst="rect">
              <a:avLst/>
            </a:prstGeom>
            <a:noFill/>
            <a:ln>
              <a:noFill/>
            </a:ln>
          </p:spPr>
        </p:pic>
        <p:pic>
          <p:nvPicPr>
            <p:cNvPr id="217" name="Google Shape;217;p32" title="637b9e3e6296d6b4d9fd4dc8_RI7h0rgrIxnbjDRBP8WR4Z1vQfRVhUkgcZ_8Kg-vic8.png"/>
            <p:cNvPicPr preferRelativeResize="0"/>
            <p:nvPr/>
          </p:nvPicPr>
          <p:blipFill>
            <a:blip r:embed="rId6">
              <a:alphaModFix/>
            </a:blip>
            <a:stretch>
              <a:fillRect/>
            </a:stretch>
          </p:blipFill>
          <p:spPr>
            <a:xfrm>
              <a:off x="4276821" y="2571750"/>
              <a:ext cx="590370" cy="627125"/>
            </a:xfrm>
            <a:prstGeom prst="rect">
              <a:avLst/>
            </a:prstGeom>
            <a:noFill/>
            <a:ln>
              <a:noFill/>
            </a:ln>
          </p:spPr>
        </p:pic>
      </p:grpSp>
      <p:grpSp>
        <p:nvGrpSpPr>
          <p:cNvPr id="218" name="Google Shape;218;p32"/>
          <p:cNvGrpSpPr/>
          <p:nvPr/>
        </p:nvGrpSpPr>
        <p:grpSpPr>
          <a:xfrm>
            <a:off x="11329897" y="2984838"/>
            <a:ext cx="6230308" cy="6692820"/>
            <a:chOff x="2793538" y="1068975"/>
            <a:chExt cx="3556924" cy="3820975"/>
          </a:xfrm>
        </p:grpSpPr>
        <p:pic>
          <p:nvPicPr>
            <p:cNvPr id="219" name="Google Shape;219;p32" title="Screenshot 2025-09-10 at 6.49.14 PM.png"/>
            <p:cNvPicPr preferRelativeResize="0"/>
            <p:nvPr/>
          </p:nvPicPr>
          <p:blipFill>
            <a:blip r:embed="rId3">
              <a:alphaModFix/>
            </a:blip>
            <a:stretch>
              <a:fillRect/>
            </a:stretch>
          </p:blipFill>
          <p:spPr>
            <a:xfrm>
              <a:off x="2793537" y="1068975"/>
              <a:ext cx="3556924" cy="3820975"/>
            </a:xfrm>
            <a:prstGeom prst="rect">
              <a:avLst/>
            </a:prstGeom>
            <a:noFill/>
            <a:ln>
              <a:noFill/>
            </a:ln>
          </p:spPr>
        </p:pic>
        <p:pic>
          <p:nvPicPr>
            <p:cNvPr id="220" name="Google Shape;220;p32" title="Google_Chrome_icon_(February_2022).svg.png"/>
            <p:cNvPicPr preferRelativeResize="0"/>
            <p:nvPr/>
          </p:nvPicPr>
          <p:blipFill>
            <a:blip r:embed="rId7">
              <a:alphaModFix/>
            </a:blip>
            <a:stretch>
              <a:fillRect/>
            </a:stretch>
          </p:blipFill>
          <p:spPr>
            <a:xfrm>
              <a:off x="4258348" y="2756198"/>
              <a:ext cx="536925" cy="536925"/>
            </a:xfrm>
            <a:prstGeom prst="rect">
              <a:avLst/>
            </a:prstGeom>
            <a:noFill/>
            <a:ln>
              <a:noFill/>
            </a:ln>
          </p:spPr>
        </p:pic>
        <p:pic>
          <p:nvPicPr>
            <p:cNvPr id="221" name="Google Shape;221;p32" title="Google_Chrome_icon_(February_2022).svg.png"/>
            <p:cNvPicPr preferRelativeResize="0"/>
            <p:nvPr/>
          </p:nvPicPr>
          <p:blipFill>
            <a:blip r:embed="rId7">
              <a:alphaModFix/>
            </a:blip>
            <a:stretch>
              <a:fillRect/>
            </a:stretch>
          </p:blipFill>
          <p:spPr>
            <a:xfrm>
              <a:off x="4452898" y="1374473"/>
              <a:ext cx="536925" cy="536925"/>
            </a:xfrm>
            <a:prstGeom prst="rect">
              <a:avLst/>
            </a:prstGeom>
            <a:noFill/>
            <a:ln>
              <a:noFill/>
            </a:ln>
          </p:spPr>
        </p:pic>
        <p:pic>
          <p:nvPicPr>
            <p:cNvPr id="222" name="Google Shape;222;p32" title="Google_Chrome_icon_(February_2022).svg.png"/>
            <p:cNvPicPr preferRelativeResize="0"/>
            <p:nvPr/>
          </p:nvPicPr>
          <p:blipFill>
            <a:blip r:embed="rId7">
              <a:alphaModFix/>
            </a:blip>
            <a:stretch>
              <a:fillRect/>
            </a:stretch>
          </p:blipFill>
          <p:spPr>
            <a:xfrm>
              <a:off x="3155473" y="3212723"/>
              <a:ext cx="536925" cy="536925"/>
            </a:xfrm>
            <a:prstGeom prst="rect">
              <a:avLst/>
            </a:prstGeom>
            <a:noFill/>
            <a:ln>
              <a:noFill/>
            </a:ln>
          </p:spPr>
        </p:pic>
        <p:pic>
          <p:nvPicPr>
            <p:cNvPr id="223" name="Google Shape;223;p32" title="Safari_2020_logo.svg.png"/>
            <p:cNvPicPr preferRelativeResize="0"/>
            <p:nvPr/>
          </p:nvPicPr>
          <p:blipFill>
            <a:blip r:embed="rId8">
              <a:alphaModFix/>
            </a:blip>
            <a:stretch>
              <a:fillRect/>
            </a:stretch>
          </p:blipFill>
          <p:spPr>
            <a:xfrm>
              <a:off x="5246901" y="2843796"/>
              <a:ext cx="536925" cy="536904"/>
            </a:xfrm>
            <a:prstGeom prst="rect">
              <a:avLst/>
            </a:prstGeom>
            <a:noFill/>
            <a:ln>
              <a:noFill/>
            </a:ln>
          </p:spPr>
        </p:pic>
        <p:pic>
          <p:nvPicPr>
            <p:cNvPr id="224" name="Google Shape;224;p32" title="Safari_2020_logo.svg.png"/>
            <p:cNvPicPr preferRelativeResize="0"/>
            <p:nvPr/>
          </p:nvPicPr>
          <p:blipFill>
            <a:blip r:embed="rId8">
              <a:alphaModFix/>
            </a:blip>
            <a:stretch>
              <a:fillRect/>
            </a:stretch>
          </p:blipFill>
          <p:spPr>
            <a:xfrm>
              <a:off x="3865201" y="2262871"/>
              <a:ext cx="536925" cy="536904"/>
            </a:xfrm>
            <a:prstGeom prst="rect">
              <a:avLst/>
            </a:prstGeom>
            <a:noFill/>
            <a:ln>
              <a:noFill/>
            </a:ln>
          </p:spPr>
        </p:pic>
        <p:pic>
          <p:nvPicPr>
            <p:cNvPr id="225" name="Google Shape;225;p32" title="Safari_2020_logo.svg.png"/>
            <p:cNvPicPr preferRelativeResize="0"/>
            <p:nvPr/>
          </p:nvPicPr>
          <p:blipFill>
            <a:blip r:embed="rId8">
              <a:alphaModFix/>
            </a:blip>
            <a:stretch>
              <a:fillRect/>
            </a:stretch>
          </p:blipFill>
          <p:spPr>
            <a:xfrm>
              <a:off x="5070576" y="3864396"/>
              <a:ext cx="536925" cy="536904"/>
            </a:xfrm>
            <a:prstGeom prst="rect">
              <a:avLst/>
            </a:prstGeom>
            <a:noFill/>
            <a:ln>
              <a:noFill/>
            </a:ln>
          </p:spPr>
        </p:pic>
        <p:pic>
          <p:nvPicPr>
            <p:cNvPr id="226" name="Google Shape;226;p32" title="Firefox_logo,_2019.svg.png"/>
            <p:cNvPicPr preferRelativeResize="0"/>
            <p:nvPr/>
          </p:nvPicPr>
          <p:blipFill>
            <a:blip r:embed="rId9">
              <a:alphaModFix/>
            </a:blip>
            <a:stretch>
              <a:fillRect/>
            </a:stretch>
          </p:blipFill>
          <p:spPr>
            <a:xfrm>
              <a:off x="5213183" y="1682883"/>
              <a:ext cx="728475" cy="728451"/>
            </a:xfrm>
            <a:prstGeom prst="rect">
              <a:avLst/>
            </a:prstGeom>
            <a:noFill/>
            <a:ln>
              <a:noFill/>
            </a:ln>
          </p:spPr>
        </p:pic>
        <p:pic>
          <p:nvPicPr>
            <p:cNvPr id="227" name="Google Shape;227;p32" title="Firefox_logo,_2019.svg.png"/>
            <p:cNvPicPr preferRelativeResize="0"/>
            <p:nvPr/>
          </p:nvPicPr>
          <p:blipFill>
            <a:blip r:embed="rId9">
              <a:alphaModFix/>
            </a:blip>
            <a:stretch>
              <a:fillRect/>
            </a:stretch>
          </p:blipFill>
          <p:spPr>
            <a:xfrm>
              <a:off x="3190851" y="1588549"/>
              <a:ext cx="674349" cy="674328"/>
            </a:xfrm>
            <a:prstGeom prst="rect">
              <a:avLst/>
            </a:prstGeom>
            <a:noFill/>
            <a:ln>
              <a:noFill/>
            </a:ln>
          </p:spPr>
        </p:pic>
        <p:pic>
          <p:nvPicPr>
            <p:cNvPr id="228" name="Google Shape;228;p32" title="Firefox_logo,_2019.svg.png"/>
            <p:cNvPicPr preferRelativeResize="0"/>
            <p:nvPr/>
          </p:nvPicPr>
          <p:blipFill>
            <a:blip r:embed="rId9">
              <a:alphaModFix/>
            </a:blip>
            <a:stretch>
              <a:fillRect/>
            </a:stretch>
          </p:blipFill>
          <p:spPr>
            <a:xfrm>
              <a:off x="3692408" y="3993158"/>
              <a:ext cx="728475" cy="728451"/>
            </a:xfrm>
            <a:prstGeom prst="rect">
              <a:avLst/>
            </a:prstGeom>
            <a:noFill/>
            <a:ln>
              <a:noFill/>
            </a:ln>
          </p:spPr>
        </p:pic>
      </p:grpSp>
      <p:sp>
        <p:nvSpPr>
          <p:cNvPr id="229" name="Google Shape;229;p32"/>
          <p:cNvSpPr txBox="1"/>
          <p:nvPr>
            <p:ph type="title"/>
          </p:nvPr>
        </p:nvSpPr>
        <p:spPr>
          <a:xfrm>
            <a:off x="8548547" y="535760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a:t>
            </a:r>
            <a:endParaRPr sz="5716"/>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How do you make the world more predictable? </a:t>
            </a:r>
            <a:endParaRPr sz="5716"/>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Hardness</a:t>
            </a:r>
            <a:endParaRPr sz="5716"/>
          </a:p>
        </p:txBody>
      </p:sp>
      <p:pic>
        <p:nvPicPr>
          <p:cNvPr id="240" name="Google Shape;240;p34" title="Screenshot 2025-09-11 at 11.40.52 AM.png"/>
          <p:cNvPicPr preferRelativeResize="0"/>
          <p:nvPr/>
        </p:nvPicPr>
        <p:blipFill>
          <a:blip r:embed="rId3">
            <a:alphaModFix/>
          </a:blip>
          <a:stretch>
            <a:fillRect/>
          </a:stretch>
        </p:blipFill>
        <p:spPr>
          <a:xfrm>
            <a:off x="13982048" y="6618809"/>
            <a:ext cx="4332600" cy="3364101"/>
          </a:xfrm>
          <a:prstGeom prst="rect">
            <a:avLst/>
          </a:prstGeom>
          <a:noFill/>
          <a:ln cap="flat" cmpd="sng" w="38900">
            <a:solidFill>
              <a:schemeClr val="dk2"/>
            </a:solidFill>
            <a:prstDash val="solid"/>
            <a:round/>
            <a:headEnd len="sm" w="sm" type="none"/>
            <a:tailEnd len="sm" w="sm" type="none"/>
          </a:ln>
        </p:spPr>
      </p:pic>
      <p:sp>
        <p:nvSpPr>
          <p:cNvPr id="241" name="Google Shape;241;p34"/>
          <p:cNvSpPr txBox="1"/>
          <p:nvPr>
            <p:ph idx="1" type="body"/>
          </p:nvPr>
        </p:nvSpPr>
        <p:spPr>
          <a:xfrm>
            <a:off x="642881" y="2154050"/>
            <a:ext cx="14081400" cy="6832800"/>
          </a:xfrm>
          <a:prstGeom prst="rect">
            <a:avLst/>
          </a:prstGeom>
        </p:spPr>
        <p:txBody>
          <a:bodyPr anchorCtr="0" anchor="t" bIns="186650" lIns="186650" spcFirstLastPara="1" rIns="186650" wrap="square" tIns="186650">
            <a:normAutofit/>
          </a:bodyPr>
          <a:lstStyle/>
          <a:p>
            <a:pPr indent="-674158" lvl="0" marL="933450" rtl="0" algn="l">
              <a:spcBef>
                <a:spcPts val="0"/>
              </a:spcBef>
              <a:spcAft>
                <a:spcPts val="0"/>
              </a:spcAft>
              <a:buSzPts val="3267"/>
              <a:buChar char="●"/>
            </a:pPr>
            <a:r>
              <a:rPr lang="en" sz="3675"/>
              <a:t>Hardness = the ability to make the future reliably predictable.</a:t>
            </a:r>
            <a:endParaRPr sz="3675"/>
          </a:p>
          <a:p>
            <a:pPr indent="-674158" lvl="0" marL="933450" rtl="0" algn="l">
              <a:spcBef>
                <a:spcPts val="0"/>
              </a:spcBef>
              <a:spcAft>
                <a:spcPts val="0"/>
              </a:spcAft>
              <a:buSzPts val="3267"/>
              <a:buChar char="●"/>
            </a:pPr>
            <a:r>
              <a:rPr lang="en" sz="3675"/>
              <a:t>Civilization scales by installing “hard points” (money, contracts, commitments) people can trust over time.</a:t>
            </a:r>
            <a:endParaRPr sz="3675"/>
          </a:p>
          <a:p>
            <a:pPr indent="-674158" lvl="0" marL="933450" rtl="0" algn="l">
              <a:spcBef>
                <a:spcPts val="0"/>
              </a:spcBef>
              <a:spcAft>
                <a:spcPts val="0"/>
              </a:spcAft>
              <a:buSzPts val="3267"/>
              <a:buChar char="●"/>
            </a:pPr>
            <a:r>
              <a:rPr lang="en" sz="3675"/>
              <a:t>Sources of hardness: </a:t>
            </a:r>
            <a:endParaRPr sz="3675"/>
          </a:p>
          <a:p>
            <a:pPr indent="-733931" lvl="1" marL="1866900" rtl="0" algn="l">
              <a:spcBef>
                <a:spcPts val="0"/>
              </a:spcBef>
              <a:spcAft>
                <a:spcPts val="0"/>
              </a:spcAft>
              <a:buSzPts val="4208"/>
              <a:buChar char="○"/>
            </a:pPr>
            <a:r>
              <a:rPr lang="en" sz="3799"/>
              <a:t>Atoms (physical scarcity), </a:t>
            </a:r>
            <a:endParaRPr sz="3799"/>
          </a:p>
          <a:p>
            <a:pPr indent="-733931" lvl="1" marL="1866900" rtl="0" algn="l">
              <a:spcBef>
                <a:spcPts val="0"/>
              </a:spcBef>
              <a:spcAft>
                <a:spcPts val="0"/>
              </a:spcAft>
              <a:buSzPts val="4208"/>
              <a:buChar char="○"/>
            </a:pPr>
            <a:r>
              <a:rPr lang="en" sz="3799"/>
              <a:t>Institutions (designed reliability), </a:t>
            </a:r>
            <a:endParaRPr sz="3799"/>
          </a:p>
          <a:p>
            <a:pPr indent="-733931" lvl="1" marL="1866900" rtl="0" algn="l">
              <a:spcBef>
                <a:spcPts val="0"/>
              </a:spcBef>
              <a:spcAft>
                <a:spcPts val="0"/>
              </a:spcAft>
              <a:buSzPts val="4208"/>
              <a:buChar char="○"/>
            </a:pPr>
            <a:r>
              <a:rPr lang="en" sz="3799"/>
              <a:t>Blockchains (crypto-economic permanence).</a:t>
            </a:r>
            <a:endParaRPr sz="3799"/>
          </a:p>
          <a:p>
            <a:pPr indent="-674158" lvl="0" marL="933450" rtl="0" algn="l">
              <a:spcBef>
                <a:spcPts val="0"/>
              </a:spcBef>
              <a:spcAft>
                <a:spcPts val="0"/>
              </a:spcAft>
              <a:buSzPts val="3267"/>
              <a:buChar char="●"/>
            </a:pPr>
            <a:r>
              <a:rPr lang="en" sz="3675"/>
              <a:t>Blockchains add programmable, tamper-resistant records and enforcement in digital space.</a:t>
            </a:r>
            <a:endParaRPr sz="3675"/>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Ethereum Protocolizes (Digital) Hardness</a:t>
            </a:r>
            <a:endParaRPr sz="5716"/>
          </a:p>
        </p:txBody>
      </p:sp>
      <p:pic>
        <p:nvPicPr>
          <p:cNvPr id="247" name="Google Shape;247;p35" title="Screenshot 2025-09-11 at 11.44.30 AM.png"/>
          <p:cNvPicPr preferRelativeResize="0"/>
          <p:nvPr/>
        </p:nvPicPr>
        <p:blipFill>
          <a:blip r:embed="rId3">
            <a:alphaModFix/>
          </a:blip>
          <a:stretch>
            <a:fillRect/>
          </a:stretch>
        </p:blipFill>
        <p:spPr>
          <a:xfrm>
            <a:off x="314325" y="2950950"/>
            <a:ext cx="17678408" cy="4385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Clr>
                <a:schemeClr val="dk1"/>
              </a:buClr>
              <a:buSzPct val="39285"/>
              <a:buFont typeface="Arial"/>
              <a:buNone/>
            </a:pPr>
            <a:r>
              <a:rPr lang="en" sz="5716"/>
              <a:t>Argument Engineering 201</a:t>
            </a:r>
            <a:endParaRPr sz="5716"/>
          </a:p>
          <a:p>
            <a:pPr indent="0" lvl="0" marL="0" rtl="0" algn="l">
              <a:spcBef>
                <a:spcPts val="0"/>
              </a:spcBef>
              <a:spcAft>
                <a:spcPts val="0"/>
              </a:spcAft>
              <a:buNone/>
            </a:pPr>
            <a:r>
              <a:t/>
            </a:r>
            <a:endParaRPr sz="5716"/>
          </a:p>
        </p:txBody>
      </p:sp>
      <p:pic>
        <p:nvPicPr>
          <p:cNvPr id="253" name="Google Shape;253;p36" title="Screenshot 2025-09-11 at 11.58.31 AM.png"/>
          <p:cNvPicPr preferRelativeResize="0"/>
          <p:nvPr/>
        </p:nvPicPr>
        <p:blipFill>
          <a:blip r:embed="rId3">
            <a:alphaModFix/>
          </a:blip>
          <a:stretch>
            <a:fillRect/>
          </a:stretch>
        </p:blipFill>
        <p:spPr>
          <a:xfrm>
            <a:off x="217284" y="6366500"/>
            <a:ext cx="9315666" cy="2415349"/>
          </a:xfrm>
          <a:prstGeom prst="rect">
            <a:avLst/>
          </a:prstGeom>
          <a:noFill/>
          <a:ln cap="flat" cmpd="sng" w="38900">
            <a:solidFill>
              <a:schemeClr val="dk2"/>
            </a:solidFill>
            <a:prstDash val="solid"/>
            <a:round/>
            <a:headEnd len="sm" w="sm" type="none"/>
            <a:tailEnd len="sm" w="sm" type="none"/>
          </a:ln>
        </p:spPr>
      </p:pic>
      <p:pic>
        <p:nvPicPr>
          <p:cNvPr id="254" name="Google Shape;254;p36" title="Screenshot 2025-09-11 at 11.58.42 AM.png"/>
          <p:cNvPicPr preferRelativeResize="0"/>
          <p:nvPr/>
        </p:nvPicPr>
        <p:blipFill>
          <a:blip r:embed="rId4">
            <a:alphaModFix/>
          </a:blip>
          <a:stretch>
            <a:fillRect/>
          </a:stretch>
        </p:blipFill>
        <p:spPr>
          <a:xfrm>
            <a:off x="10089973" y="3092900"/>
            <a:ext cx="8128481" cy="4758813"/>
          </a:xfrm>
          <a:prstGeom prst="rect">
            <a:avLst/>
          </a:prstGeom>
          <a:noFill/>
          <a:ln cap="flat" cmpd="sng" w="38900">
            <a:solidFill>
              <a:schemeClr val="dk2"/>
            </a:solidFill>
            <a:prstDash val="solid"/>
            <a:round/>
            <a:headEnd len="sm" w="sm" type="none"/>
            <a:tailEnd len="sm" w="sm" type="none"/>
          </a:ln>
        </p:spPr>
      </p:pic>
      <p:pic>
        <p:nvPicPr>
          <p:cNvPr id="255" name="Google Shape;255;p36" title="Screenshot 2025-09-11 at 11.58.48 AM.png"/>
          <p:cNvPicPr preferRelativeResize="0"/>
          <p:nvPr/>
        </p:nvPicPr>
        <p:blipFill>
          <a:blip r:embed="rId5">
            <a:alphaModFix/>
          </a:blip>
          <a:stretch>
            <a:fillRect/>
          </a:stretch>
        </p:blipFill>
        <p:spPr>
          <a:xfrm>
            <a:off x="217284" y="2688971"/>
            <a:ext cx="9315651" cy="3024020"/>
          </a:xfrm>
          <a:prstGeom prst="rect">
            <a:avLst/>
          </a:prstGeom>
          <a:noFill/>
          <a:ln cap="flat" cmpd="sng" w="38900">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Ethereum as a Meso Protocolized World</a:t>
            </a:r>
            <a:endParaRPr sz="5716"/>
          </a:p>
          <a:p>
            <a:pPr indent="0" lvl="0" marL="0" rtl="0" algn="l">
              <a:spcBef>
                <a:spcPts val="0"/>
              </a:spcBef>
              <a:spcAft>
                <a:spcPts val="0"/>
              </a:spcAft>
              <a:buNone/>
            </a:pPr>
            <a:r>
              <a:t/>
            </a:r>
            <a:endParaRPr sz="5716"/>
          </a:p>
        </p:txBody>
      </p:sp>
      <p:pic>
        <p:nvPicPr>
          <p:cNvPr id="261" name="Google Shape;261;p37" title="Screenshot 2025-09-11 at 12.00.14 PM.png"/>
          <p:cNvPicPr preferRelativeResize="0"/>
          <p:nvPr/>
        </p:nvPicPr>
        <p:blipFill>
          <a:blip r:embed="rId3">
            <a:alphaModFix/>
          </a:blip>
          <a:stretch>
            <a:fillRect/>
          </a:stretch>
        </p:blipFill>
        <p:spPr>
          <a:xfrm>
            <a:off x="2651602" y="2220300"/>
            <a:ext cx="13145498" cy="7948501"/>
          </a:xfrm>
          <a:prstGeom prst="rect">
            <a:avLst/>
          </a:prstGeom>
          <a:noFill/>
          <a:ln>
            <a:noFill/>
          </a:ln>
        </p:spPr>
      </p:pic>
      <p:pic>
        <p:nvPicPr>
          <p:cNvPr id="262" name="Google Shape;262;p37" title="Screenshot 2025-09-11 at 12.01.30 PM.png"/>
          <p:cNvPicPr preferRelativeResize="0"/>
          <p:nvPr/>
        </p:nvPicPr>
        <p:blipFill>
          <a:blip r:embed="rId4">
            <a:alphaModFix/>
          </a:blip>
          <a:stretch>
            <a:fillRect/>
          </a:stretch>
        </p:blipFill>
        <p:spPr>
          <a:xfrm>
            <a:off x="7189772" y="7164758"/>
            <a:ext cx="5103699" cy="1751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Frontier of Protocolization</a:t>
            </a:r>
            <a:endParaRPr sz="5716"/>
          </a:p>
        </p:txBody>
      </p:sp>
      <p:pic>
        <p:nvPicPr>
          <p:cNvPr id="268" name="Google Shape;268;p38" title="Screenshot 2025-09-11 at 11.48.09 AM.png"/>
          <p:cNvPicPr preferRelativeResize="0"/>
          <p:nvPr/>
        </p:nvPicPr>
        <p:blipFill>
          <a:blip r:embed="rId3">
            <a:alphaModFix/>
          </a:blip>
          <a:stretch>
            <a:fillRect/>
          </a:stretch>
        </p:blipFill>
        <p:spPr>
          <a:xfrm>
            <a:off x="4393538" y="6308384"/>
            <a:ext cx="2917202" cy="2781817"/>
          </a:xfrm>
          <a:prstGeom prst="rect">
            <a:avLst/>
          </a:prstGeom>
          <a:noFill/>
          <a:ln>
            <a:noFill/>
          </a:ln>
        </p:spPr>
      </p:pic>
      <p:pic>
        <p:nvPicPr>
          <p:cNvPr id="269" name="Google Shape;269;p38"/>
          <p:cNvPicPr preferRelativeResize="0"/>
          <p:nvPr/>
        </p:nvPicPr>
        <p:blipFill>
          <a:blip r:embed="rId4">
            <a:alphaModFix/>
          </a:blip>
          <a:stretch>
            <a:fillRect/>
          </a:stretch>
        </p:blipFill>
        <p:spPr>
          <a:xfrm>
            <a:off x="12918675" y="2790480"/>
            <a:ext cx="4939947" cy="1524850"/>
          </a:xfrm>
          <a:prstGeom prst="rect">
            <a:avLst/>
          </a:prstGeom>
          <a:noFill/>
          <a:ln cap="flat" cmpd="sng" w="38900">
            <a:solidFill>
              <a:srgbClr val="595959"/>
            </a:solidFill>
            <a:prstDash val="solid"/>
            <a:round/>
            <a:headEnd len="sm" w="sm" type="none"/>
            <a:tailEnd len="sm" w="sm" type="none"/>
          </a:ln>
        </p:spPr>
      </p:pic>
      <p:pic>
        <p:nvPicPr>
          <p:cNvPr id="270" name="Google Shape;270;p38"/>
          <p:cNvPicPr preferRelativeResize="0"/>
          <p:nvPr/>
        </p:nvPicPr>
        <p:blipFill>
          <a:blip r:embed="rId5">
            <a:alphaModFix/>
          </a:blip>
          <a:stretch>
            <a:fillRect/>
          </a:stretch>
        </p:blipFill>
        <p:spPr>
          <a:xfrm>
            <a:off x="12848292" y="6208000"/>
            <a:ext cx="5076448" cy="2882199"/>
          </a:xfrm>
          <a:prstGeom prst="rect">
            <a:avLst/>
          </a:prstGeom>
          <a:noFill/>
          <a:ln cap="flat" cmpd="sng" w="38900">
            <a:solidFill>
              <a:srgbClr val="595959"/>
            </a:solidFill>
            <a:prstDash val="solid"/>
            <a:round/>
            <a:headEnd len="sm" w="sm" type="none"/>
            <a:tailEnd len="sm" w="sm" type="none"/>
          </a:ln>
        </p:spPr>
      </p:pic>
      <p:pic>
        <p:nvPicPr>
          <p:cNvPr id="271" name="Google Shape;271;p38"/>
          <p:cNvPicPr preferRelativeResize="0"/>
          <p:nvPr/>
        </p:nvPicPr>
        <p:blipFill>
          <a:blip r:embed="rId6">
            <a:alphaModFix/>
          </a:blip>
          <a:stretch>
            <a:fillRect/>
          </a:stretch>
        </p:blipFill>
        <p:spPr>
          <a:xfrm>
            <a:off x="8226513" y="2035442"/>
            <a:ext cx="3889952" cy="3034902"/>
          </a:xfrm>
          <a:prstGeom prst="rect">
            <a:avLst/>
          </a:prstGeom>
          <a:noFill/>
          <a:ln cap="flat" cmpd="sng" w="38900">
            <a:solidFill>
              <a:srgbClr val="595959"/>
            </a:solidFill>
            <a:prstDash val="solid"/>
            <a:round/>
            <a:headEnd len="sm" w="sm" type="none"/>
            <a:tailEnd len="sm" w="sm" type="none"/>
          </a:ln>
        </p:spPr>
      </p:pic>
      <p:pic>
        <p:nvPicPr>
          <p:cNvPr id="272" name="Google Shape;272;p38"/>
          <p:cNvPicPr preferRelativeResize="0"/>
          <p:nvPr/>
        </p:nvPicPr>
        <p:blipFill>
          <a:blip r:embed="rId7">
            <a:alphaModFix/>
          </a:blip>
          <a:stretch>
            <a:fillRect/>
          </a:stretch>
        </p:blipFill>
        <p:spPr>
          <a:xfrm>
            <a:off x="8510092" y="5599848"/>
            <a:ext cx="3340049" cy="4098500"/>
          </a:xfrm>
          <a:prstGeom prst="rect">
            <a:avLst/>
          </a:prstGeom>
          <a:noFill/>
          <a:ln cap="flat" cmpd="sng" w="38900">
            <a:solidFill>
              <a:srgbClr val="595959"/>
            </a:solidFill>
            <a:prstDash val="solid"/>
            <a:round/>
            <a:headEnd len="sm" w="sm" type="none"/>
            <a:tailEnd len="sm" w="sm" type="none"/>
          </a:ln>
        </p:spPr>
      </p:pic>
      <p:pic>
        <p:nvPicPr>
          <p:cNvPr id="273" name="Google Shape;273;p38"/>
          <p:cNvPicPr preferRelativeResize="0"/>
          <p:nvPr/>
        </p:nvPicPr>
        <p:blipFill rotWithShape="1">
          <a:blip r:embed="rId8">
            <a:alphaModFix/>
          </a:blip>
          <a:srcRect b="8305" l="36240" r="36738" t="7455"/>
          <a:stretch/>
        </p:blipFill>
        <p:spPr>
          <a:xfrm>
            <a:off x="847528" y="5957700"/>
            <a:ext cx="2027700" cy="3382800"/>
          </a:xfrm>
          <a:prstGeom prst="roundRect">
            <a:avLst>
              <a:gd fmla="val 16667" name="adj"/>
            </a:avLst>
          </a:prstGeom>
          <a:noFill/>
          <a:ln>
            <a:noFill/>
          </a:ln>
        </p:spPr>
      </p:pic>
      <p:pic>
        <p:nvPicPr>
          <p:cNvPr id="274" name="Google Shape;274;p38" title="Screenshot 2025-09-12 at 9.53.35 AM.png"/>
          <p:cNvPicPr preferRelativeResize="0"/>
          <p:nvPr/>
        </p:nvPicPr>
        <p:blipFill>
          <a:blip r:embed="rId9">
            <a:alphaModFix/>
          </a:blip>
          <a:stretch>
            <a:fillRect/>
          </a:stretch>
        </p:blipFill>
        <p:spPr>
          <a:xfrm>
            <a:off x="3891963" y="2348761"/>
            <a:ext cx="3889947" cy="2408312"/>
          </a:xfrm>
          <a:prstGeom prst="rect">
            <a:avLst/>
          </a:prstGeom>
          <a:noFill/>
          <a:ln cap="flat" cmpd="sng" w="38900">
            <a:solidFill>
              <a:schemeClr val="dk2"/>
            </a:solidFill>
            <a:prstDash val="solid"/>
            <a:round/>
            <a:headEnd len="sm" w="sm" type="none"/>
            <a:tailEnd len="sm" w="sm" type="none"/>
          </a:ln>
        </p:spPr>
      </p:pic>
      <p:pic>
        <p:nvPicPr>
          <p:cNvPr id="275" name="Google Shape;275;p38" title="Screenshot 2025-09-12 at 10.02.36 AM.png"/>
          <p:cNvPicPr preferRelativeResize="0"/>
          <p:nvPr/>
        </p:nvPicPr>
        <p:blipFill rotWithShape="1">
          <a:blip r:embed="rId10">
            <a:alphaModFix/>
          </a:blip>
          <a:srcRect b="0" l="6227" r="6913" t="0"/>
          <a:stretch/>
        </p:blipFill>
        <p:spPr>
          <a:xfrm>
            <a:off x="305534" y="2513500"/>
            <a:ext cx="3111644" cy="2078848"/>
          </a:xfrm>
          <a:prstGeom prst="rect">
            <a:avLst/>
          </a:prstGeom>
          <a:noFill/>
          <a:ln cap="flat" cmpd="sng" w="3890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9" title="Screenshot 2025-09-11 at 11.22.45 AM.png"/>
          <p:cNvPicPr preferRelativeResize="0"/>
          <p:nvPr/>
        </p:nvPicPr>
        <p:blipFill>
          <a:blip r:embed="rId3">
            <a:alphaModFix/>
          </a:blip>
          <a:stretch>
            <a:fillRect/>
          </a:stretch>
        </p:blipFill>
        <p:spPr>
          <a:xfrm>
            <a:off x="1019442" y="-1918750"/>
            <a:ext cx="16310900" cy="15163051"/>
          </a:xfrm>
          <a:prstGeom prst="rect">
            <a:avLst/>
          </a:prstGeom>
          <a:noFill/>
          <a:ln>
            <a:noFill/>
          </a:ln>
        </p:spPr>
      </p:pic>
      <p:sp>
        <p:nvSpPr>
          <p:cNvPr id="281" name="Google Shape;281;p39"/>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Why protocol literacy?  </a:t>
            </a:r>
            <a:endParaRPr sz="5716"/>
          </a:p>
        </p:txBody>
      </p:sp>
      <p:pic>
        <p:nvPicPr>
          <p:cNvPr id="282" name="Google Shape;282;p39" title="Screenshot 2025-09-11 at 11.22.10 AM.png"/>
          <p:cNvPicPr preferRelativeResize="0"/>
          <p:nvPr/>
        </p:nvPicPr>
        <p:blipFill>
          <a:blip r:embed="rId4">
            <a:alphaModFix/>
          </a:blip>
          <a:stretch>
            <a:fillRect/>
          </a:stretch>
        </p:blipFill>
        <p:spPr>
          <a:xfrm>
            <a:off x="4275511" y="2805850"/>
            <a:ext cx="1580201" cy="1695849"/>
          </a:xfrm>
          <a:prstGeom prst="rect">
            <a:avLst/>
          </a:prstGeom>
          <a:noFill/>
          <a:ln>
            <a:noFill/>
          </a:ln>
        </p:spPr>
      </p:pic>
      <p:pic>
        <p:nvPicPr>
          <p:cNvPr id="283" name="Google Shape;283;p39" title="Screenshot 2025-09-10 at 3.21.19 PM.png"/>
          <p:cNvPicPr preferRelativeResize="0"/>
          <p:nvPr/>
        </p:nvPicPr>
        <p:blipFill>
          <a:blip r:embed="rId5">
            <a:alphaModFix/>
          </a:blip>
          <a:stretch>
            <a:fillRect/>
          </a:stretch>
        </p:blipFill>
        <p:spPr>
          <a:xfrm>
            <a:off x="5677031" y="1840700"/>
            <a:ext cx="1823251" cy="1460899"/>
          </a:xfrm>
          <a:prstGeom prst="rect">
            <a:avLst/>
          </a:prstGeom>
          <a:noFill/>
          <a:ln>
            <a:noFill/>
          </a:ln>
        </p:spPr>
      </p:pic>
      <p:pic>
        <p:nvPicPr>
          <p:cNvPr id="284" name="Google Shape;284;p39" title="Screenshot 2025-09-11 at 11.22.10 AM.png"/>
          <p:cNvPicPr preferRelativeResize="0"/>
          <p:nvPr/>
        </p:nvPicPr>
        <p:blipFill>
          <a:blip r:embed="rId4">
            <a:alphaModFix/>
          </a:blip>
          <a:stretch>
            <a:fillRect/>
          </a:stretch>
        </p:blipFill>
        <p:spPr>
          <a:xfrm>
            <a:off x="9114188" y="1840700"/>
            <a:ext cx="1580201" cy="1695849"/>
          </a:xfrm>
          <a:prstGeom prst="rect">
            <a:avLst/>
          </a:prstGeom>
          <a:noFill/>
          <a:ln>
            <a:noFill/>
          </a:ln>
        </p:spPr>
      </p:pic>
      <p:pic>
        <p:nvPicPr>
          <p:cNvPr id="285" name="Google Shape;285;p39" title="Screenshot 2025-09-11 at 11.22.10 AM.png"/>
          <p:cNvPicPr preferRelativeResize="0"/>
          <p:nvPr/>
        </p:nvPicPr>
        <p:blipFill>
          <a:blip r:embed="rId4">
            <a:alphaModFix/>
          </a:blip>
          <a:stretch>
            <a:fillRect/>
          </a:stretch>
        </p:blipFill>
        <p:spPr>
          <a:xfrm>
            <a:off x="7169147" y="614825"/>
            <a:ext cx="1580201" cy="1695849"/>
          </a:xfrm>
          <a:prstGeom prst="rect">
            <a:avLst/>
          </a:prstGeom>
          <a:noFill/>
          <a:ln>
            <a:noFill/>
          </a:ln>
        </p:spPr>
      </p:pic>
      <p:pic>
        <p:nvPicPr>
          <p:cNvPr id="286" name="Google Shape;286;p39" title="Screenshot 2025-09-10 at 3.21.19 PM.png"/>
          <p:cNvPicPr preferRelativeResize="0"/>
          <p:nvPr/>
        </p:nvPicPr>
        <p:blipFill>
          <a:blip r:embed="rId5">
            <a:alphaModFix/>
          </a:blip>
          <a:stretch>
            <a:fillRect/>
          </a:stretch>
        </p:blipFill>
        <p:spPr>
          <a:xfrm>
            <a:off x="4150188" y="4413050"/>
            <a:ext cx="1823251" cy="1460899"/>
          </a:xfrm>
          <a:prstGeom prst="rect">
            <a:avLst/>
          </a:prstGeom>
          <a:noFill/>
          <a:ln>
            <a:noFill/>
          </a:ln>
        </p:spPr>
      </p:pic>
      <p:pic>
        <p:nvPicPr>
          <p:cNvPr id="287" name="Google Shape;287;p39" title="Screenshot 2025-09-11 at 11.26.07 AM.png"/>
          <p:cNvPicPr preferRelativeResize="0"/>
          <p:nvPr/>
        </p:nvPicPr>
        <p:blipFill>
          <a:blip r:embed="rId6">
            <a:alphaModFix/>
          </a:blip>
          <a:stretch>
            <a:fillRect/>
          </a:stretch>
        </p:blipFill>
        <p:spPr>
          <a:xfrm>
            <a:off x="11639409" y="2505005"/>
            <a:ext cx="1823301" cy="1639790"/>
          </a:xfrm>
          <a:prstGeom prst="rect">
            <a:avLst/>
          </a:prstGeom>
          <a:noFill/>
          <a:ln>
            <a:noFill/>
          </a:ln>
        </p:spPr>
      </p:pic>
      <p:pic>
        <p:nvPicPr>
          <p:cNvPr id="288" name="Google Shape;288;p39" title="Screenshot 2025-09-11 at 11.26.07 AM.png"/>
          <p:cNvPicPr preferRelativeResize="0"/>
          <p:nvPr/>
        </p:nvPicPr>
        <p:blipFill>
          <a:blip r:embed="rId6">
            <a:alphaModFix/>
          </a:blip>
          <a:stretch>
            <a:fillRect/>
          </a:stretch>
        </p:blipFill>
        <p:spPr>
          <a:xfrm>
            <a:off x="13164525" y="5565855"/>
            <a:ext cx="1823301" cy="1639790"/>
          </a:xfrm>
          <a:prstGeom prst="rect">
            <a:avLst/>
          </a:prstGeom>
          <a:noFill/>
          <a:ln>
            <a:noFill/>
          </a:ln>
        </p:spPr>
      </p:pic>
      <p:pic>
        <p:nvPicPr>
          <p:cNvPr id="289" name="Google Shape;289;p39" title="Screenshot 2025-09-10 at 3.21.19 PM.png"/>
          <p:cNvPicPr preferRelativeResize="0"/>
          <p:nvPr/>
        </p:nvPicPr>
        <p:blipFill>
          <a:blip r:embed="rId5">
            <a:alphaModFix/>
          </a:blip>
          <a:stretch>
            <a:fillRect/>
          </a:stretch>
        </p:blipFill>
        <p:spPr>
          <a:xfrm>
            <a:off x="11059228" y="1625950"/>
            <a:ext cx="1823251" cy="1460899"/>
          </a:xfrm>
          <a:prstGeom prst="rect">
            <a:avLst/>
          </a:prstGeom>
          <a:noFill/>
          <a:ln>
            <a:noFill/>
          </a:ln>
        </p:spPr>
      </p:pic>
      <p:pic>
        <p:nvPicPr>
          <p:cNvPr id="290" name="Google Shape;290;p39" title="Screenshot 2025-09-10 at 3.21.19 PM.png"/>
          <p:cNvPicPr preferRelativeResize="0"/>
          <p:nvPr/>
        </p:nvPicPr>
        <p:blipFill>
          <a:blip r:embed="rId5">
            <a:alphaModFix/>
          </a:blip>
          <a:stretch>
            <a:fillRect/>
          </a:stretch>
        </p:blipFill>
        <p:spPr>
          <a:xfrm>
            <a:off x="12624047" y="3595900"/>
            <a:ext cx="1823251" cy="1460899"/>
          </a:xfrm>
          <a:prstGeom prst="rect">
            <a:avLst/>
          </a:prstGeom>
          <a:noFill/>
          <a:ln>
            <a:noFill/>
          </a:ln>
        </p:spPr>
      </p:pic>
      <p:pic>
        <p:nvPicPr>
          <p:cNvPr id="291" name="Google Shape;291;p39" title="Screenshot 2025-09-10 at 3.21.19 PM.png"/>
          <p:cNvPicPr preferRelativeResize="0"/>
          <p:nvPr/>
        </p:nvPicPr>
        <p:blipFill>
          <a:blip r:embed="rId5">
            <a:alphaModFix/>
          </a:blip>
          <a:stretch>
            <a:fillRect/>
          </a:stretch>
        </p:blipFill>
        <p:spPr>
          <a:xfrm>
            <a:off x="7374829" y="7205650"/>
            <a:ext cx="1823251" cy="1460899"/>
          </a:xfrm>
          <a:prstGeom prst="rect">
            <a:avLst/>
          </a:prstGeom>
          <a:noFill/>
          <a:ln>
            <a:noFill/>
          </a:ln>
        </p:spPr>
      </p:pic>
      <p:pic>
        <p:nvPicPr>
          <p:cNvPr id="292" name="Google Shape;292;p39" title="Screenshot 2025-09-10 at 3.21.19 PM.png"/>
          <p:cNvPicPr preferRelativeResize="0"/>
          <p:nvPr/>
        </p:nvPicPr>
        <p:blipFill>
          <a:blip r:embed="rId5">
            <a:alphaModFix/>
          </a:blip>
          <a:stretch>
            <a:fillRect/>
          </a:stretch>
        </p:blipFill>
        <p:spPr>
          <a:xfrm>
            <a:off x="11886084" y="6870000"/>
            <a:ext cx="1823251" cy="1460899"/>
          </a:xfrm>
          <a:prstGeom prst="rect">
            <a:avLst/>
          </a:prstGeom>
          <a:noFill/>
          <a:ln>
            <a:noFill/>
          </a:ln>
        </p:spPr>
      </p:pic>
      <p:pic>
        <p:nvPicPr>
          <p:cNvPr id="293" name="Google Shape;293;p39" title="Screenshot 2025-09-10 at 3.21.19 PM.png"/>
          <p:cNvPicPr preferRelativeResize="0"/>
          <p:nvPr/>
        </p:nvPicPr>
        <p:blipFill>
          <a:blip r:embed="rId5">
            <a:alphaModFix/>
          </a:blip>
          <a:stretch>
            <a:fillRect/>
          </a:stretch>
        </p:blipFill>
        <p:spPr>
          <a:xfrm>
            <a:off x="10298552" y="3086850"/>
            <a:ext cx="1823251" cy="1460899"/>
          </a:xfrm>
          <a:prstGeom prst="rect">
            <a:avLst/>
          </a:prstGeom>
          <a:noFill/>
          <a:ln>
            <a:noFill/>
          </a:ln>
        </p:spPr>
      </p:pic>
      <p:pic>
        <p:nvPicPr>
          <p:cNvPr id="294" name="Google Shape;294;p39" title="Screenshot 2025-09-11 at 11.22.10 AM.png"/>
          <p:cNvPicPr preferRelativeResize="0"/>
          <p:nvPr/>
        </p:nvPicPr>
        <p:blipFill>
          <a:blip r:embed="rId4">
            <a:alphaModFix/>
          </a:blip>
          <a:stretch>
            <a:fillRect/>
          </a:stretch>
        </p:blipFill>
        <p:spPr>
          <a:xfrm>
            <a:off x="12358655" y="5565850"/>
            <a:ext cx="1580201" cy="1695849"/>
          </a:xfrm>
          <a:prstGeom prst="rect">
            <a:avLst/>
          </a:prstGeom>
          <a:noFill/>
          <a:ln>
            <a:noFill/>
          </a:ln>
        </p:spPr>
      </p:pic>
      <p:pic>
        <p:nvPicPr>
          <p:cNvPr id="295" name="Google Shape;295;p39" title="Screenshot 2025-09-11 at 11.22.10 AM.png"/>
          <p:cNvPicPr preferRelativeResize="0"/>
          <p:nvPr/>
        </p:nvPicPr>
        <p:blipFill>
          <a:blip r:embed="rId4">
            <a:alphaModFix/>
          </a:blip>
          <a:stretch>
            <a:fillRect/>
          </a:stretch>
        </p:blipFill>
        <p:spPr>
          <a:xfrm>
            <a:off x="7047253" y="7920000"/>
            <a:ext cx="1580201" cy="1695849"/>
          </a:xfrm>
          <a:prstGeom prst="rect">
            <a:avLst/>
          </a:prstGeom>
          <a:noFill/>
          <a:ln>
            <a:noFill/>
          </a:ln>
        </p:spPr>
      </p:pic>
      <p:pic>
        <p:nvPicPr>
          <p:cNvPr id="296" name="Google Shape;296;p39" title="Screenshot 2025-09-10 at 3.19.16 PM.png"/>
          <p:cNvPicPr preferRelativeResize="0"/>
          <p:nvPr/>
        </p:nvPicPr>
        <p:blipFill>
          <a:blip r:embed="rId7">
            <a:alphaModFix/>
          </a:blip>
          <a:stretch>
            <a:fillRect/>
          </a:stretch>
        </p:blipFill>
        <p:spPr>
          <a:xfrm>
            <a:off x="6468928" y="4792729"/>
            <a:ext cx="1823301" cy="1715325"/>
          </a:xfrm>
          <a:prstGeom prst="rect">
            <a:avLst/>
          </a:prstGeom>
          <a:noFill/>
          <a:ln>
            <a:noFill/>
          </a:ln>
        </p:spPr>
      </p:pic>
      <p:pic>
        <p:nvPicPr>
          <p:cNvPr id="297" name="Google Shape;297;p39" title="Screenshot 2025-09-10 at 3.19.16 PM.png"/>
          <p:cNvPicPr preferRelativeResize="0"/>
          <p:nvPr/>
        </p:nvPicPr>
        <p:blipFill>
          <a:blip r:embed="rId7">
            <a:alphaModFix/>
          </a:blip>
          <a:stretch>
            <a:fillRect/>
          </a:stretch>
        </p:blipFill>
        <p:spPr>
          <a:xfrm>
            <a:off x="6921905" y="6799079"/>
            <a:ext cx="1823301" cy="1715325"/>
          </a:xfrm>
          <a:prstGeom prst="rect">
            <a:avLst/>
          </a:prstGeom>
          <a:noFill/>
          <a:ln>
            <a:noFill/>
          </a:ln>
        </p:spPr>
      </p:pic>
      <p:pic>
        <p:nvPicPr>
          <p:cNvPr id="298" name="Google Shape;298;p39" title="Screenshot 2025-09-10 at 3.19.16 PM.png"/>
          <p:cNvPicPr preferRelativeResize="0"/>
          <p:nvPr/>
        </p:nvPicPr>
        <p:blipFill>
          <a:blip r:embed="rId7">
            <a:alphaModFix/>
          </a:blip>
          <a:stretch>
            <a:fillRect/>
          </a:stretch>
        </p:blipFill>
        <p:spPr>
          <a:xfrm>
            <a:off x="13164525" y="5105729"/>
            <a:ext cx="1823301" cy="1715325"/>
          </a:xfrm>
          <a:prstGeom prst="rect">
            <a:avLst/>
          </a:prstGeom>
          <a:noFill/>
          <a:ln>
            <a:noFill/>
          </a:ln>
        </p:spPr>
      </p:pic>
      <p:pic>
        <p:nvPicPr>
          <p:cNvPr id="299" name="Google Shape;299;p39" title="Screenshot 2025-09-10 at 3.19.16 PM.png"/>
          <p:cNvPicPr preferRelativeResize="0"/>
          <p:nvPr/>
        </p:nvPicPr>
        <p:blipFill>
          <a:blip r:embed="rId7">
            <a:alphaModFix/>
          </a:blip>
          <a:stretch>
            <a:fillRect/>
          </a:stretch>
        </p:blipFill>
        <p:spPr>
          <a:xfrm>
            <a:off x="12939455" y="2604554"/>
            <a:ext cx="1823301" cy="1715325"/>
          </a:xfrm>
          <a:prstGeom prst="rect">
            <a:avLst/>
          </a:prstGeom>
          <a:noFill/>
          <a:ln>
            <a:noFill/>
          </a:ln>
        </p:spPr>
      </p:pic>
      <p:pic>
        <p:nvPicPr>
          <p:cNvPr id="300" name="Google Shape;300;p39" title="Screenshot 2025-09-10 at 3.19.16 PM.png"/>
          <p:cNvPicPr preferRelativeResize="0"/>
          <p:nvPr/>
        </p:nvPicPr>
        <p:blipFill>
          <a:blip r:embed="rId7">
            <a:alphaModFix/>
          </a:blip>
          <a:stretch>
            <a:fillRect/>
          </a:stretch>
        </p:blipFill>
        <p:spPr>
          <a:xfrm>
            <a:off x="1942823" y="8330904"/>
            <a:ext cx="1823301" cy="1715325"/>
          </a:xfrm>
          <a:prstGeom prst="rect">
            <a:avLst/>
          </a:prstGeom>
          <a:noFill/>
          <a:ln>
            <a:noFill/>
          </a:ln>
        </p:spPr>
      </p:pic>
      <p:pic>
        <p:nvPicPr>
          <p:cNvPr id="301" name="Google Shape;301;p39" title="Screenshot 2025-09-10 at 3.19.16 PM.png"/>
          <p:cNvPicPr preferRelativeResize="0"/>
          <p:nvPr/>
        </p:nvPicPr>
        <p:blipFill>
          <a:blip r:embed="rId7">
            <a:alphaModFix/>
          </a:blip>
          <a:stretch>
            <a:fillRect/>
          </a:stretch>
        </p:blipFill>
        <p:spPr>
          <a:xfrm>
            <a:off x="15044803" y="8866654"/>
            <a:ext cx="1823301" cy="1715325"/>
          </a:xfrm>
          <a:prstGeom prst="rect">
            <a:avLst/>
          </a:prstGeom>
          <a:noFill/>
          <a:ln>
            <a:noFill/>
          </a:ln>
        </p:spPr>
      </p:pic>
      <p:pic>
        <p:nvPicPr>
          <p:cNvPr id="302" name="Google Shape;302;p39" title="Screenshot 2025-09-10 at 3.19.16 PM.png"/>
          <p:cNvPicPr preferRelativeResize="0"/>
          <p:nvPr/>
        </p:nvPicPr>
        <p:blipFill>
          <a:blip r:embed="rId7">
            <a:alphaModFix/>
          </a:blip>
          <a:stretch>
            <a:fillRect/>
          </a:stretch>
        </p:blipFill>
        <p:spPr>
          <a:xfrm>
            <a:off x="15359128" y="6870004"/>
            <a:ext cx="1823301" cy="1715325"/>
          </a:xfrm>
          <a:prstGeom prst="rect">
            <a:avLst/>
          </a:prstGeom>
          <a:noFill/>
          <a:ln>
            <a:noFill/>
          </a:ln>
        </p:spPr>
      </p:pic>
      <p:pic>
        <p:nvPicPr>
          <p:cNvPr id="303" name="Google Shape;303;p39" title="Screenshot 2025-09-10 at 3.19.16 PM.png"/>
          <p:cNvPicPr preferRelativeResize="0"/>
          <p:nvPr/>
        </p:nvPicPr>
        <p:blipFill>
          <a:blip r:embed="rId7">
            <a:alphaModFix/>
          </a:blip>
          <a:stretch>
            <a:fillRect/>
          </a:stretch>
        </p:blipFill>
        <p:spPr>
          <a:xfrm>
            <a:off x="9255056" y="8666554"/>
            <a:ext cx="1823301" cy="1715325"/>
          </a:xfrm>
          <a:prstGeom prst="rect">
            <a:avLst/>
          </a:prstGeom>
          <a:noFill/>
          <a:ln>
            <a:noFill/>
          </a:ln>
        </p:spPr>
      </p:pic>
      <p:pic>
        <p:nvPicPr>
          <p:cNvPr id="304" name="Google Shape;304;p39" title="Screenshot 2025-09-11 at 11.22.10 AM.png"/>
          <p:cNvPicPr preferRelativeResize="0"/>
          <p:nvPr/>
        </p:nvPicPr>
        <p:blipFill>
          <a:blip r:embed="rId4">
            <a:alphaModFix/>
          </a:blip>
          <a:stretch>
            <a:fillRect/>
          </a:stretch>
        </p:blipFill>
        <p:spPr>
          <a:xfrm>
            <a:off x="5802354" y="3086850"/>
            <a:ext cx="1580201" cy="1695849"/>
          </a:xfrm>
          <a:prstGeom prst="rect">
            <a:avLst/>
          </a:prstGeom>
          <a:noFill/>
          <a:ln>
            <a:noFill/>
          </a:ln>
        </p:spPr>
      </p:pic>
      <p:pic>
        <p:nvPicPr>
          <p:cNvPr id="305" name="Google Shape;305;p39" title="Screenshot 2025-09-11 at 11.22.10 AM.png"/>
          <p:cNvPicPr preferRelativeResize="0"/>
          <p:nvPr/>
        </p:nvPicPr>
        <p:blipFill>
          <a:blip r:embed="rId4">
            <a:alphaModFix/>
          </a:blip>
          <a:stretch>
            <a:fillRect/>
          </a:stretch>
        </p:blipFill>
        <p:spPr>
          <a:xfrm>
            <a:off x="10743743" y="5115475"/>
            <a:ext cx="1580201" cy="16958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Why protocol literacy?  </a:t>
            </a:r>
            <a:endParaRPr sz="5716"/>
          </a:p>
        </p:txBody>
      </p:sp>
      <p:pic>
        <p:nvPicPr>
          <p:cNvPr id="311" name="Google Shape;311;p40" title="Screenshot 2025-09-11 at 11.22.10 AM.png"/>
          <p:cNvPicPr preferRelativeResize="0"/>
          <p:nvPr/>
        </p:nvPicPr>
        <p:blipFill>
          <a:blip r:embed="rId3">
            <a:alphaModFix/>
          </a:blip>
          <a:stretch>
            <a:fillRect/>
          </a:stretch>
        </p:blipFill>
        <p:spPr>
          <a:xfrm>
            <a:off x="2408175" y="2322100"/>
            <a:ext cx="3447149" cy="3699400"/>
          </a:xfrm>
          <a:prstGeom prst="rect">
            <a:avLst/>
          </a:prstGeom>
          <a:noFill/>
          <a:ln>
            <a:noFill/>
          </a:ln>
        </p:spPr>
      </p:pic>
      <p:pic>
        <p:nvPicPr>
          <p:cNvPr id="312" name="Google Shape;312;p40" title="Screenshot 2025-09-10 at 3.21.19 PM.png"/>
          <p:cNvPicPr preferRelativeResize="0"/>
          <p:nvPr/>
        </p:nvPicPr>
        <p:blipFill>
          <a:blip r:embed="rId4">
            <a:alphaModFix/>
          </a:blip>
          <a:stretch>
            <a:fillRect/>
          </a:stretch>
        </p:blipFill>
        <p:spPr>
          <a:xfrm>
            <a:off x="7002497" y="2296900"/>
            <a:ext cx="4679900" cy="3749799"/>
          </a:xfrm>
          <a:prstGeom prst="rect">
            <a:avLst/>
          </a:prstGeom>
          <a:noFill/>
          <a:ln>
            <a:noFill/>
          </a:ln>
        </p:spPr>
      </p:pic>
      <p:pic>
        <p:nvPicPr>
          <p:cNvPr id="313" name="Google Shape;313;p40" title="Screenshot 2025-09-10 at 3.19.16 PM.png"/>
          <p:cNvPicPr preferRelativeResize="0"/>
          <p:nvPr/>
        </p:nvPicPr>
        <p:blipFill>
          <a:blip r:embed="rId5">
            <a:alphaModFix/>
          </a:blip>
          <a:stretch>
            <a:fillRect/>
          </a:stretch>
        </p:blipFill>
        <p:spPr>
          <a:xfrm>
            <a:off x="13230783" y="2792195"/>
            <a:ext cx="3582901" cy="3370750"/>
          </a:xfrm>
          <a:prstGeom prst="rect">
            <a:avLst/>
          </a:prstGeom>
          <a:noFill/>
          <a:ln>
            <a:noFill/>
          </a:ln>
        </p:spPr>
      </p:pic>
      <p:pic>
        <p:nvPicPr>
          <p:cNvPr id="314" name="Google Shape;314;p40" title="Screenshot 2025-09-10 at 3.22.22 PM.png"/>
          <p:cNvPicPr preferRelativeResize="0"/>
          <p:nvPr/>
        </p:nvPicPr>
        <p:blipFill>
          <a:blip r:embed="rId6">
            <a:alphaModFix/>
          </a:blip>
          <a:stretch>
            <a:fillRect/>
          </a:stretch>
        </p:blipFill>
        <p:spPr>
          <a:xfrm>
            <a:off x="2416579" y="6935499"/>
            <a:ext cx="3430827" cy="2683901"/>
          </a:xfrm>
          <a:prstGeom prst="rect">
            <a:avLst/>
          </a:prstGeom>
          <a:noFill/>
          <a:ln>
            <a:noFill/>
          </a:ln>
        </p:spPr>
      </p:pic>
      <p:pic>
        <p:nvPicPr>
          <p:cNvPr id="315" name="Google Shape;315;p40" title="Screenshot 2025-09-10 at 3.25.10 PM.png"/>
          <p:cNvPicPr preferRelativeResize="0"/>
          <p:nvPr/>
        </p:nvPicPr>
        <p:blipFill>
          <a:blip r:embed="rId7">
            <a:alphaModFix/>
          </a:blip>
          <a:stretch>
            <a:fillRect/>
          </a:stretch>
        </p:blipFill>
        <p:spPr>
          <a:xfrm>
            <a:off x="8137697" y="7040575"/>
            <a:ext cx="2753601" cy="2473749"/>
          </a:xfrm>
          <a:prstGeom prst="rect">
            <a:avLst/>
          </a:prstGeom>
          <a:noFill/>
          <a:ln>
            <a:noFill/>
          </a:ln>
        </p:spPr>
      </p:pic>
      <p:pic>
        <p:nvPicPr>
          <p:cNvPr id="316" name="Google Shape;316;p40" title="Screenshot 2025-09-10 at 3.25.46 PM.png"/>
          <p:cNvPicPr preferRelativeResize="0"/>
          <p:nvPr/>
        </p:nvPicPr>
        <p:blipFill>
          <a:blip r:embed="rId8">
            <a:alphaModFix/>
          </a:blip>
          <a:stretch>
            <a:fillRect/>
          </a:stretch>
        </p:blipFill>
        <p:spPr>
          <a:xfrm>
            <a:off x="13658365" y="7040608"/>
            <a:ext cx="2753601" cy="267711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Protocol Literacy → “order/acc” </a:t>
            </a:r>
            <a:endParaRPr sz="5716"/>
          </a:p>
        </p:txBody>
      </p:sp>
      <p:pic>
        <p:nvPicPr>
          <p:cNvPr id="322" name="Google Shape;322;p41" title="56b14f76-df36-4954-b045-167631b0e405_1355x1355.jpg"/>
          <p:cNvPicPr preferRelativeResize="0"/>
          <p:nvPr/>
        </p:nvPicPr>
        <p:blipFill>
          <a:blip r:embed="rId3">
            <a:alphaModFix/>
          </a:blip>
          <a:stretch>
            <a:fillRect/>
          </a:stretch>
        </p:blipFill>
        <p:spPr>
          <a:xfrm>
            <a:off x="5489370" y="2035450"/>
            <a:ext cx="7641949" cy="7641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You are here to study “water”</a:t>
            </a:r>
            <a:endParaRPr sz="5716"/>
          </a:p>
        </p:txBody>
      </p:sp>
      <p:sp>
        <p:nvSpPr>
          <p:cNvPr id="68" name="Google Shape;68;p15"/>
          <p:cNvSpPr txBox="1"/>
          <p:nvPr/>
        </p:nvSpPr>
        <p:spPr>
          <a:xfrm>
            <a:off x="5111184" y="3111600"/>
            <a:ext cx="8637000" cy="4148100"/>
          </a:xfrm>
          <a:prstGeom prst="rect">
            <a:avLst/>
          </a:prstGeom>
          <a:noFill/>
          <a:ln>
            <a:noFill/>
          </a:ln>
        </p:spPr>
        <p:txBody>
          <a:bodyPr anchorCtr="0" anchor="t" bIns="186650" lIns="186650" spcFirstLastPara="1" rIns="186650" wrap="square" tIns="186650">
            <a:spAutoFit/>
          </a:bodyPr>
          <a:lstStyle/>
          <a:p>
            <a:pPr indent="0" lvl="0" marL="0" rtl="0" algn="l">
              <a:spcBef>
                <a:spcPts val="0"/>
              </a:spcBef>
              <a:spcAft>
                <a:spcPts val="0"/>
              </a:spcAft>
              <a:buNone/>
            </a:pPr>
            <a:r>
              <a:rPr lang="en" sz="3062">
                <a:solidFill>
                  <a:srgbClr val="111111"/>
                </a:solidFill>
                <a:highlight>
                  <a:srgbClr val="FFFFFF"/>
                </a:highlight>
                <a:latin typeface="Times New Roman"/>
                <a:ea typeface="Times New Roman"/>
                <a:cs typeface="Times New Roman"/>
                <a:sym typeface="Times New Roman"/>
              </a:rPr>
              <a:t>There are these two young fish swimming along and they happen to meet an older fish swimming the other way, who nods at them and says “Morning, boys. How’s the water?” And the two young fish swim on for a bit, and then eventually one of them looks over at the other and goes “What the hell is water?”</a:t>
            </a:r>
            <a:endParaRPr sz="3062">
              <a:solidFill>
                <a:srgbClr val="111111"/>
              </a:solidFill>
              <a:highlight>
                <a:srgbClr val="FFFFFF"/>
              </a:highlight>
              <a:latin typeface="Times New Roman"/>
              <a:ea typeface="Times New Roman"/>
              <a:cs typeface="Times New Roman"/>
              <a:sym typeface="Times New Roman"/>
            </a:endParaRPr>
          </a:p>
          <a:p>
            <a:pPr indent="0" lvl="0" marL="0" rtl="0" algn="r">
              <a:spcBef>
                <a:spcPts val="0"/>
              </a:spcBef>
              <a:spcAft>
                <a:spcPts val="0"/>
              </a:spcAft>
              <a:buNone/>
            </a:pPr>
            <a:r>
              <a:rPr lang="en" sz="3062">
                <a:solidFill>
                  <a:srgbClr val="111111"/>
                </a:solidFill>
                <a:highlight>
                  <a:srgbClr val="FFFFFF"/>
                </a:highlight>
                <a:latin typeface="Times New Roman"/>
                <a:ea typeface="Times New Roman"/>
                <a:cs typeface="Times New Roman"/>
                <a:sym typeface="Times New Roman"/>
              </a:rPr>
              <a:t>– David Foster Wallace, </a:t>
            </a:r>
            <a:r>
              <a:rPr i="1" lang="en" sz="3062">
                <a:solidFill>
                  <a:srgbClr val="111111"/>
                </a:solidFill>
                <a:highlight>
                  <a:srgbClr val="FFFFFF"/>
                </a:highlight>
                <a:latin typeface="Times New Roman"/>
                <a:ea typeface="Times New Roman"/>
                <a:cs typeface="Times New Roman"/>
                <a:sym typeface="Times New Roman"/>
              </a:rPr>
              <a:t>This is Water</a:t>
            </a:r>
            <a:endParaRPr i="1" sz="3062">
              <a:solidFill>
                <a:srgbClr val="11111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TL;DR</a:t>
            </a:r>
            <a:endParaRPr sz="5716"/>
          </a:p>
        </p:txBody>
      </p:sp>
      <p:sp>
        <p:nvSpPr>
          <p:cNvPr id="328" name="Google Shape;328;p42"/>
          <p:cNvSpPr txBox="1"/>
          <p:nvPr>
            <p:ph idx="1" type="body"/>
          </p:nvPr>
        </p:nvSpPr>
        <p:spPr>
          <a:xfrm>
            <a:off x="642881" y="2304950"/>
            <a:ext cx="17573700" cy="6832800"/>
          </a:xfrm>
          <a:prstGeom prst="rect">
            <a:avLst/>
          </a:prstGeom>
        </p:spPr>
        <p:txBody>
          <a:bodyPr anchorCtr="0" anchor="t" bIns="186650" lIns="186650" spcFirstLastPara="1" rIns="186650" wrap="square" tIns="186650">
            <a:normAutofit/>
          </a:bodyPr>
          <a:lstStyle/>
          <a:p>
            <a:pPr indent="-700087" lvl="0" marL="933450" rtl="0" algn="l">
              <a:spcBef>
                <a:spcPts val="0"/>
              </a:spcBef>
              <a:spcAft>
                <a:spcPts val="0"/>
              </a:spcAft>
              <a:buSzPts val="3675"/>
              <a:buChar char="●"/>
            </a:pPr>
            <a:r>
              <a:rPr lang="en" sz="3675"/>
              <a:t>Protocols enable Whitehead Advances</a:t>
            </a:r>
            <a:endParaRPr sz="3675"/>
          </a:p>
          <a:p>
            <a:pPr indent="-700087" lvl="0" marL="933450" rtl="0" algn="l">
              <a:spcBef>
                <a:spcPts val="0"/>
              </a:spcBef>
              <a:spcAft>
                <a:spcPts val="0"/>
              </a:spcAft>
              <a:buSzPts val="3675"/>
              <a:buChar char="●"/>
            </a:pPr>
            <a:r>
              <a:rPr lang="en" sz="3675"/>
              <a:t>Ethereum ~= Meso Protocolized World </a:t>
            </a:r>
            <a:endParaRPr sz="3675"/>
          </a:p>
          <a:p>
            <a:pPr indent="-674158" lvl="1" marL="1866900" rtl="0" algn="l">
              <a:spcBef>
                <a:spcPts val="0"/>
              </a:spcBef>
              <a:spcAft>
                <a:spcPts val="0"/>
              </a:spcAft>
              <a:buSzPts val="3267"/>
              <a:buChar char="○"/>
            </a:pPr>
            <a:r>
              <a:rPr lang="en" sz="3266"/>
              <a:t>Protocolizes Hardness</a:t>
            </a:r>
            <a:endParaRPr sz="3266"/>
          </a:p>
          <a:p>
            <a:pPr indent="-674158" lvl="1" marL="1866900" rtl="0" algn="l">
              <a:spcBef>
                <a:spcPts val="0"/>
              </a:spcBef>
              <a:spcAft>
                <a:spcPts val="0"/>
              </a:spcAft>
              <a:buSzPts val="3267"/>
              <a:buChar char="○"/>
            </a:pPr>
            <a:r>
              <a:rPr lang="en" sz="3266"/>
              <a:t>Frontier of protocolization</a:t>
            </a:r>
            <a:endParaRPr sz="3266"/>
          </a:p>
          <a:p>
            <a:pPr indent="-700087" lvl="0" marL="933450" rtl="0" algn="l">
              <a:spcBef>
                <a:spcPts val="0"/>
              </a:spcBef>
              <a:spcAft>
                <a:spcPts val="0"/>
              </a:spcAft>
              <a:buSzPts val="3675"/>
              <a:buChar char="●"/>
            </a:pPr>
            <a:r>
              <a:rPr lang="en" sz="3675"/>
              <a:t>Protocol Literacy → more (and better!) Whitehead Advances → “order/acc”</a:t>
            </a:r>
            <a:endParaRPr sz="3675"/>
          </a:p>
          <a:p>
            <a:pPr indent="0" lvl="0" marL="0" rtl="0" algn="l">
              <a:spcBef>
                <a:spcPts val="2450"/>
              </a:spcBef>
              <a:spcAft>
                <a:spcPts val="2450"/>
              </a:spcAft>
              <a:buNone/>
            </a:pPr>
            <a:r>
              <a:t/>
            </a:r>
            <a:endParaRPr sz="3675"/>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ctr">
              <a:spcBef>
                <a:spcPts val="0"/>
              </a:spcBef>
              <a:spcAft>
                <a:spcPts val="0"/>
              </a:spcAft>
              <a:buNone/>
            </a:pPr>
            <a:r>
              <a:rPr lang="en" sz="5716"/>
              <a:t>Since the 2024 Protocol Symposium</a:t>
            </a:r>
            <a:endParaRPr sz="5716"/>
          </a:p>
        </p:txBody>
      </p:sp>
      <p:sp>
        <p:nvSpPr>
          <p:cNvPr id="334" name="Google Shape;334;p43"/>
          <p:cNvSpPr txBox="1"/>
          <p:nvPr>
            <p:ph idx="1" type="body"/>
          </p:nvPr>
        </p:nvSpPr>
        <p:spPr>
          <a:xfrm>
            <a:off x="642881" y="3088600"/>
            <a:ext cx="8022600" cy="6832800"/>
          </a:xfrm>
          <a:prstGeom prst="rect">
            <a:avLst/>
          </a:prstGeom>
        </p:spPr>
        <p:txBody>
          <a:bodyPr anchorCtr="0" anchor="t" bIns="186650" lIns="186650" spcFirstLastPara="1" rIns="186650" wrap="square" tIns="186650">
            <a:noAutofit/>
          </a:bodyPr>
          <a:lstStyle/>
          <a:p>
            <a:pPr indent="0" lvl="0" marL="0" rtl="0" algn="ctr">
              <a:lnSpc>
                <a:spcPct val="100000"/>
              </a:lnSpc>
              <a:spcBef>
                <a:spcPts val="0"/>
              </a:spcBef>
              <a:spcAft>
                <a:spcPts val="0"/>
              </a:spcAft>
              <a:buSzPts val="1235"/>
              <a:buNone/>
            </a:pPr>
            <a:r>
              <a:rPr lang="en" sz="3879"/>
              <a:t>Edge City Lanna</a:t>
            </a:r>
            <a:endParaRPr sz="3879"/>
          </a:p>
          <a:p>
            <a:pPr indent="0" lvl="0" marL="0" rtl="0" algn="ctr">
              <a:lnSpc>
                <a:spcPct val="100000"/>
              </a:lnSpc>
              <a:spcBef>
                <a:spcPts val="0"/>
              </a:spcBef>
              <a:spcAft>
                <a:spcPts val="0"/>
              </a:spcAft>
              <a:buSzPts val="1235"/>
              <a:buNone/>
            </a:pPr>
            <a:r>
              <a:rPr lang="en" sz="3879"/>
              <a:t>Devcon</a:t>
            </a:r>
            <a:endParaRPr sz="3879"/>
          </a:p>
          <a:p>
            <a:pPr indent="0" lvl="0" marL="0" rtl="0" algn="ctr">
              <a:lnSpc>
                <a:spcPct val="100000"/>
              </a:lnSpc>
              <a:spcBef>
                <a:spcPts val="0"/>
              </a:spcBef>
              <a:spcAft>
                <a:spcPts val="0"/>
              </a:spcAft>
              <a:buSzPts val="1235"/>
              <a:buNone/>
            </a:pPr>
            <a:r>
              <a:rPr lang="en" sz="3879"/>
              <a:t>Protocolized Upgrade</a:t>
            </a:r>
            <a:endParaRPr sz="3879"/>
          </a:p>
          <a:p>
            <a:pPr indent="0" lvl="0" marL="0" rtl="0" algn="ctr">
              <a:lnSpc>
                <a:spcPct val="100000"/>
              </a:lnSpc>
              <a:spcBef>
                <a:spcPts val="0"/>
              </a:spcBef>
              <a:spcAft>
                <a:spcPts val="0"/>
              </a:spcAft>
              <a:buSzPts val="1235"/>
              <a:buNone/>
            </a:pPr>
            <a:r>
              <a:rPr lang="en" sz="3879"/>
              <a:t>Khlongs and Subaks</a:t>
            </a:r>
            <a:endParaRPr sz="3879"/>
          </a:p>
          <a:p>
            <a:pPr indent="0" lvl="0" marL="0" rtl="0" algn="ctr">
              <a:lnSpc>
                <a:spcPct val="100000"/>
              </a:lnSpc>
              <a:spcBef>
                <a:spcPts val="0"/>
              </a:spcBef>
              <a:spcAft>
                <a:spcPts val="0"/>
              </a:spcAft>
              <a:buSzPts val="1235"/>
              <a:buNone/>
            </a:pPr>
            <a:r>
              <a:rPr lang="en" sz="3879"/>
              <a:t>Big InsuranceCo</a:t>
            </a:r>
            <a:endParaRPr sz="3879"/>
          </a:p>
          <a:p>
            <a:pPr indent="0" lvl="0" marL="0" rtl="0" algn="ctr">
              <a:lnSpc>
                <a:spcPct val="100000"/>
              </a:lnSpc>
              <a:spcBef>
                <a:spcPts val="0"/>
              </a:spcBef>
              <a:spcAft>
                <a:spcPts val="0"/>
              </a:spcAft>
              <a:buSzPts val="1235"/>
              <a:buNone/>
            </a:pPr>
            <a:r>
              <a:rPr lang="en" sz="3879"/>
              <a:t>The Met</a:t>
            </a:r>
            <a:endParaRPr sz="3879"/>
          </a:p>
          <a:p>
            <a:pPr indent="0" lvl="0" marL="0" rtl="0" algn="ctr">
              <a:lnSpc>
                <a:spcPct val="100000"/>
              </a:lnSpc>
              <a:spcBef>
                <a:spcPts val="0"/>
              </a:spcBef>
              <a:spcAft>
                <a:spcPts val="0"/>
              </a:spcAft>
              <a:buSzPts val="1235"/>
              <a:buNone/>
            </a:pPr>
            <a:r>
              <a:rPr lang="en" sz="3879"/>
              <a:t>Edge City Esmeralda</a:t>
            </a:r>
            <a:endParaRPr sz="3879"/>
          </a:p>
          <a:p>
            <a:pPr indent="0" lvl="0" marL="0" rtl="0" algn="ctr">
              <a:lnSpc>
                <a:spcPct val="100000"/>
              </a:lnSpc>
              <a:spcBef>
                <a:spcPts val="0"/>
              </a:spcBef>
              <a:spcAft>
                <a:spcPts val="0"/>
              </a:spcAft>
              <a:buSzPts val="1235"/>
              <a:buNone/>
            </a:pPr>
            <a:r>
              <a:rPr lang="en" sz="3879"/>
              <a:t>Experiments in Fiction</a:t>
            </a:r>
            <a:endParaRPr sz="3879"/>
          </a:p>
          <a:p>
            <a:pPr indent="0" lvl="0" marL="0" rtl="0" algn="ctr">
              <a:lnSpc>
                <a:spcPct val="100000"/>
              </a:lnSpc>
              <a:spcBef>
                <a:spcPts val="0"/>
              </a:spcBef>
              <a:spcAft>
                <a:spcPts val="0"/>
              </a:spcAft>
              <a:buSzPts val="1235"/>
              <a:buNone/>
            </a:pPr>
            <a:r>
              <a:rPr lang="en" sz="3879"/>
              <a:t>Special Interest Groups</a:t>
            </a:r>
            <a:endParaRPr sz="3879"/>
          </a:p>
          <a:p>
            <a:pPr indent="0" lvl="0" marL="0" rtl="0" algn="ctr">
              <a:lnSpc>
                <a:spcPct val="100000"/>
              </a:lnSpc>
              <a:spcBef>
                <a:spcPts val="0"/>
              </a:spcBef>
              <a:spcAft>
                <a:spcPts val="0"/>
              </a:spcAft>
              <a:buSzPts val="1235"/>
              <a:buNone/>
            </a:pPr>
            <a:r>
              <a:rPr lang="en" sz="3879"/>
              <a:t>Guest Talks</a:t>
            </a:r>
            <a:endParaRPr sz="3879"/>
          </a:p>
          <a:p>
            <a:pPr indent="0" lvl="0" marL="0" rtl="0" algn="ctr">
              <a:lnSpc>
                <a:spcPct val="100000"/>
              </a:lnSpc>
              <a:spcBef>
                <a:spcPts val="0"/>
              </a:spcBef>
              <a:spcAft>
                <a:spcPts val="0"/>
              </a:spcAft>
              <a:buSzPts val="1235"/>
              <a:buNone/>
            </a:pPr>
            <a:r>
              <a:rPr lang="en" sz="3879"/>
              <a:t>Curriculum Development</a:t>
            </a:r>
            <a:endParaRPr sz="3879"/>
          </a:p>
        </p:txBody>
      </p:sp>
      <p:sp>
        <p:nvSpPr>
          <p:cNvPr id="335" name="Google Shape;335;p43"/>
          <p:cNvSpPr txBox="1"/>
          <p:nvPr>
            <p:ph idx="1" type="body"/>
          </p:nvPr>
        </p:nvSpPr>
        <p:spPr>
          <a:xfrm>
            <a:off x="9158634" y="3171950"/>
            <a:ext cx="8022600" cy="6832800"/>
          </a:xfrm>
          <a:prstGeom prst="rect">
            <a:avLst/>
          </a:prstGeom>
        </p:spPr>
        <p:txBody>
          <a:bodyPr anchorCtr="0" anchor="t" bIns="186650" lIns="186650" spcFirstLastPara="1" rIns="186650" wrap="square" tIns="186650">
            <a:noAutofit/>
          </a:bodyPr>
          <a:lstStyle/>
          <a:p>
            <a:pPr indent="0" lvl="0" marL="0" rtl="0" algn="ctr">
              <a:lnSpc>
                <a:spcPct val="100000"/>
              </a:lnSpc>
              <a:spcBef>
                <a:spcPts val="0"/>
              </a:spcBef>
              <a:spcAft>
                <a:spcPts val="0"/>
              </a:spcAft>
              <a:buSzPts val="1572"/>
              <a:buNone/>
            </a:pPr>
            <a:r>
              <a:rPr lang="en" sz="3879"/>
              <a:t>Tensions Game</a:t>
            </a:r>
            <a:endParaRPr sz="3879"/>
          </a:p>
          <a:p>
            <a:pPr indent="0" lvl="0" marL="0" rtl="0" algn="ctr">
              <a:lnSpc>
                <a:spcPct val="100000"/>
              </a:lnSpc>
              <a:spcBef>
                <a:spcPts val="0"/>
              </a:spcBef>
              <a:spcAft>
                <a:spcPts val="0"/>
              </a:spcAft>
              <a:buSzPts val="1572"/>
              <a:buNone/>
            </a:pPr>
            <a:r>
              <a:rPr lang="en" sz="3879"/>
              <a:t>Hardened Commons</a:t>
            </a:r>
            <a:endParaRPr sz="3879"/>
          </a:p>
          <a:p>
            <a:pPr indent="0" lvl="0" marL="0" rtl="0" algn="ctr">
              <a:lnSpc>
                <a:spcPct val="100000"/>
              </a:lnSpc>
              <a:spcBef>
                <a:spcPts val="0"/>
              </a:spcBef>
              <a:spcAft>
                <a:spcPts val="0"/>
              </a:spcAft>
              <a:buSzPts val="1572"/>
              <a:buNone/>
            </a:pPr>
            <a:r>
              <a:rPr lang="en" sz="3879"/>
              <a:t>Holographic Cities</a:t>
            </a:r>
            <a:endParaRPr sz="3879"/>
          </a:p>
          <a:p>
            <a:pPr indent="0" lvl="0" marL="0" rtl="0" algn="ctr">
              <a:lnSpc>
                <a:spcPct val="100000"/>
              </a:lnSpc>
              <a:spcBef>
                <a:spcPts val="0"/>
              </a:spcBef>
              <a:spcAft>
                <a:spcPts val="0"/>
              </a:spcAft>
              <a:buSzPts val="1572"/>
              <a:buNone/>
            </a:pPr>
            <a:r>
              <a:rPr lang="en" sz="3879"/>
              <a:t>AI x Protocols</a:t>
            </a:r>
            <a:endParaRPr sz="3879"/>
          </a:p>
          <a:p>
            <a:pPr indent="0" lvl="0" marL="0" rtl="0" algn="ctr">
              <a:lnSpc>
                <a:spcPct val="100000"/>
              </a:lnSpc>
              <a:spcBef>
                <a:spcPts val="0"/>
              </a:spcBef>
              <a:spcAft>
                <a:spcPts val="0"/>
              </a:spcAft>
              <a:buSzPts val="1572"/>
              <a:buNone/>
            </a:pPr>
            <a:r>
              <a:rPr lang="en" sz="3879"/>
              <a:t>Protocols for Business</a:t>
            </a:r>
            <a:endParaRPr sz="3879"/>
          </a:p>
          <a:p>
            <a:pPr indent="0" lvl="0" marL="0" rtl="0" algn="ctr">
              <a:lnSpc>
                <a:spcPct val="100000"/>
              </a:lnSpc>
              <a:spcBef>
                <a:spcPts val="0"/>
              </a:spcBef>
              <a:spcAft>
                <a:spcPts val="0"/>
              </a:spcAft>
              <a:buSzPts val="1572"/>
              <a:buNone/>
            </a:pPr>
            <a:r>
              <a:rPr lang="en" sz="3879"/>
              <a:t>Knowledge Futurama</a:t>
            </a:r>
            <a:endParaRPr sz="3879"/>
          </a:p>
          <a:p>
            <a:pPr indent="0" lvl="0" marL="0" rtl="0" algn="ctr">
              <a:lnSpc>
                <a:spcPct val="100000"/>
              </a:lnSpc>
              <a:spcBef>
                <a:spcPts val="0"/>
              </a:spcBef>
              <a:spcAft>
                <a:spcPts val="0"/>
              </a:spcAft>
              <a:buSzPts val="1572"/>
              <a:buNone/>
            </a:pPr>
            <a:r>
              <a:rPr lang="en" sz="3879"/>
              <a:t>Memory</a:t>
            </a:r>
            <a:endParaRPr sz="3879"/>
          </a:p>
          <a:p>
            <a:pPr indent="0" lvl="0" marL="0" rtl="0" algn="ctr">
              <a:lnSpc>
                <a:spcPct val="100000"/>
              </a:lnSpc>
              <a:spcBef>
                <a:spcPts val="0"/>
              </a:spcBef>
              <a:spcAft>
                <a:spcPts val="0"/>
              </a:spcAft>
              <a:buSzPts val="1572"/>
              <a:buNone/>
            </a:pPr>
            <a:r>
              <a:rPr lang="en" sz="3879"/>
              <a:t>Formal Protocol Theory</a:t>
            </a:r>
            <a:endParaRPr sz="3879"/>
          </a:p>
          <a:p>
            <a:pPr indent="0" lvl="0" marL="0" rtl="0" algn="ctr">
              <a:lnSpc>
                <a:spcPct val="100000"/>
              </a:lnSpc>
              <a:spcBef>
                <a:spcPts val="0"/>
              </a:spcBef>
              <a:spcAft>
                <a:spcPts val="0"/>
              </a:spcAft>
              <a:buSzPts val="1572"/>
              <a:buNone/>
            </a:pPr>
            <a:r>
              <a:rPr lang="en" sz="3879"/>
              <a:t>Protocol Thinking</a:t>
            </a:r>
            <a:endParaRPr sz="3879"/>
          </a:p>
          <a:p>
            <a:pPr indent="0" lvl="0" marL="0" rtl="0" algn="ctr">
              <a:lnSpc>
                <a:spcPct val="100000"/>
              </a:lnSpc>
              <a:spcBef>
                <a:spcPts val="0"/>
              </a:spcBef>
              <a:spcAft>
                <a:spcPts val="0"/>
              </a:spcAft>
              <a:buSzPts val="1572"/>
              <a:buNone/>
            </a:pPr>
            <a:r>
              <a:rPr lang="en" sz="3879"/>
              <a:t>Memeing a New Genre</a:t>
            </a:r>
            <a:endParaRPr sz="3879"/>
          </a:p>
          <a:p>
            <a:pPr indent="0" lvl="0" marL="0" rtl="0" algn="ctr">
              <a:lnSpc>
                <a:spcPct val="100000"/>
              </a:lnSpc>
              <a:spcBef>
                <a:spcPts val="0"/>
              </a:spcBef>
              <a:spcAft>
                <a:spcPts val="0"/>
              </a:spcAft>
              <a:buSzPts val="1572"/>
              <a:buNone/>
            </a:pPr>
            <a:r>
              <a:rPr lang="en" sz="3879"/>
              <a:t>Cosmopolises</a:t>
            </a:r>
            <a:endParaRPr sz="3879"/>
          </a:p>
        </p:txBody>
      </p:sp>
      <p:sp>
        <p:nvSpPr>
          <p:cNvPr id="336" name="Google Shape;336;p43"/>
          <p:cNvSpPr txBox="1"/>
          <p:nvPr/>
        </p:nvSpPr>
        <p:spPr>
          <a:xfrm>
            <a:off x="642881" y="2035450"/>
            <a:ext cx="8022600" cy="1050000"/>
          </a:xfrm>
          <a:prstGeom prst="rect">
            <a:avLst/>
          </a:prstGeom>
          <a:noFill/>
          <a:ln>
            <a:noFill/>
          </a:ln>
        </p:spPr>
        <p:txBody>
          <a:bodyPr anchorCtr="0" anchor="t" bIns="186650" lIns="186650" spcFirstLastPara="1" rIns="186650" wrap="square" tIns="186650">
            <a:noAutofit/>
          </a:bodyPr>
          <a:lstStyle/>
          <a:p>
            <a:pPr indent="0" lvl="0" marL="0" rtl="0" algn="ctr">
              <a:spcBef>
                <a:spcPts val="0"/>
              </a:spcBef>
              <a:spcAft>
                <a:spcPts val="0"/>
              </a:spcAft>
              <a:buNone/>
            </a:pPr>
            <a:r>
              <a:rPr b="1" lang="en" sz="4287">
                <a:solidFill>
                  <a:schemeClr val="dk2"/>
                </a:solidFill>
              </a:rPr>
              <a:t>Events + Milestones</a:t>
            </a:r>
            <a:endParaRPr b="1" sz="4287">
              <a:solidFill>
                <a:schemeClr val="dk2"/>
              </a:solidFill>
            </a:endParaRPr>
          </a:p>
        </p:txBody>
      </p:sp>
      <p:sp>
        <p:nvSpPr>
          <p:cNvPr id="337" name="Google Shape;337;p43"/>
          <p:cNvSpPr txBox="1"/>
          <p:nvPr/>
        </p:nvSpPr>
        <p:spPr>
          <a:xfrm>
            <a:off x="9158377" y="2035450"/>
            <a:ext cx="8022600" cy="1050000"/>
          </a:xfrm>
          <a:prstGeom prst="rect">
            <a:avLst/>
          </a:prstGeom>
          <a:noFill/>
          <a:ln>
            <a:noFill/>
          </a:ln>
        </p:spPr>
        <p:txBody>
          <a:bodyPr anchorCtr="0" anchor="t" bIns="186650" lIns="186650" spcFirstLastPara="1" rIns="186650" wrap="square" tIns="186650">
            <a:noAutofit/>
          </a:bodyPr>
          <a:lstStyle/>
          <a:p>
            <a:pPr indent="0" lvl="0" marL="0" rtl="0" algn="ctr">
              <a:spcBef>
                <a:spcPts val="0"/>
              </a:spcBef>
              <a:spcAft>
                <a:spcPts val="0"/>
              </a:spcAft>
              <a:buNone/>
            </a:pPr>
            <a:r>
              <a:rPr b="1" lang="en" sz="4287">
                <a:solidFill>
                  <a:schemeClr val="dk2"/>
                </a:solidFill>
              </a:rPr>
              <a:t>Field Developments</a:t>
            </a:r>
            <a:endParaRPr b="1" sz="4287">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Meso-protocolization</a:t>
            </a:r>
            <a:endParaRPr sz="5716"/>
          </a:p>
        </p:txBody>
      </p:sp>
      <p:sp>
        <p:nvSpPr>
          <p:cNvPr id="343" name="Google Shape;343;p44"/>
          <p:cNvSpPr txBox="1"/>
          <p:nvPr>
            <p:ph idx="1" type="body"/>
          </p:nvPr>
        </p:nvSpPr>
        <p:spPr>
          <a:xfrm>
            <a:off x="642881" y="2304950"/>
            <a:ext cx="9617100" cy="7981800"/>
          </a:xfrm>
          <a:prstGeom prst="rect">
            <a:avLst/>
          </a:prstGeom>
        </p:spPr>
        <p:txBody>
          <a:bodyPr anchorCtr="0" anchor="t" bIns="186650" lIns="186650" spcFirstLastPara="1" rIns="186650" wrap="square" tIns="186650">
            <a:normAutofit/>
          </a:bodyPr>
          <a:lstStyle/>
          <a:p>
            <a:pPr indent="0" lvl="0" marL="0" rtl="0" algn="l">
              <a:spcBef>
                <a:spcPts val="0"/>
              </a:spcBef>
              <a:spcAft>
                <a:spcPts val="0"/>
              </a:spcAft>
              <a:buNone/>
            </a:pPr>
            <a:r>
              <a:rPr lang="en" sz="4900">
                <a:solidFill>
                  <a:schemeClr val="dk1"/>
                </a:solidFill>
                <a:highlight>
                  <a:srgbClr val="FFFFFF"/>
                </a:highlight>
              </a:rPr>
              <a:t>Protocols are an important leverage point because they:</a:t>
            </a:r>
            <a:endParaRPr sz="4900">
              <a:solidFill>
                <a:schemeClr val="dk1"/>
              </a:solidFill>
              <a:highlight>
                <a:srgbClr val="FFFFFF"/>
              </a:highlight>
            </a:endParaRPr>
          </a:p>
          <a:p>
            <a:pPr indent="-777875" lvl="0" marL="933450" rtl="0" algn="l">
              <a:spcBef>
                <a:spcPts val="2450"/>
              </a:spcBef>
              <a:spcAft>
                <a:spcPts val="0"/>
              </a:spcAft>
              <a:buClr>
                <a:schemeClr val="dk1"/>
              </a:buClr>
              <a:buSzPts val="4900"/>
              <a:buAutoNum type="arabicPeriod"/>
            </a:pPr>
            <a:r>
              <a:rPr lang="en" sz="4900">
                <a:solidFill>
                  <a:schemeClr val="dk1"/>
                </a:solidFill>
                <a:highlight>
                  <a:srgbClr val="FFFFFF"/>
                </a:highlight>
              </a:rPr>
              <a:t>Modulate </a:t>
            </a:r>
            <a:r>
              <a:rPr i="1" lang="en" sz="4900">
                <a:solidFill>
                  <a:schemeClr val="dk1"/>
                </a:solidFill>
                <a:highlight>
                  <a:srgbClr val="FFFFFF"/>
                </a:highlight>
              </a:rPr>
              <a:t>feedback</a:t>
            </a:r>
            <a:r>
              <a:rPr lang="en" sz="4900">
                <a:solidFill>
                  <a:schemeClr val="dk1"/>
                </a:solidFill>
                <a:highlight>
                  <a:srgbClr val="FFFFFF"/>
                </a:highlight>
              </a:rPr>
              <a:t>.</a:t>
            </a:r>
            <a:endParaRPr sz="4900">
              <a:solidFill>
                <a:schemeClr val="dk1"/>
              </a:solidFill>
              <a:highlight>
                <a:srgbClr val="FFFFFF"/>
              </a:highlight>
            </a:endParaRPr>
          </a:p>
          <a:p>
            <a:pPr indent="-777875" lvl="0" marL="933450" rtl="0" algn="l">
              <a:spcBef>
                <a:spcPts val="0"/>
              </a:spcBef>
              <a:spcAft>
                <a:spcPts val="0"/>
              </a:spcAft>
              <a:buClr>
                <a:schemeClr val="dk1"/>
              </a:buClr>
              <a:buSzPts val="4900"/>
              <a:buAutoNum type="arabicPeriod"/>
            </a:pPr>
            <a:r>
              <a:rPr lang="en" sz="4900">
                <a:solidFill>
                  <a:schemeClr val="dk1"/>
                </a:solidFill>
                <a:highlight>
                  <a:srgbClr val="FFFFFF"/>
                </a:highlight>
              </a:rPr>
              <a:t>Enable </a:t>
            </a:r>
            <a:r>
              <a:rPr i="1" lang="en" sz="4900">
                <a:solidFill>
                  <a:schemeClr val="dk1"/>
                </a:solidFill>
                <a:highlight>
                  <a:srgbClr val="FFFFFF"/>
                </a:highlight>
              </a:rPr>
              <a:t>repeatable behaviors</a:t>
            </a:r>
            <a:r>
              <a:rPr lang="en" sz="4900">
                <a:solidFill>
                  <a:schemeClr val="dk1"/>
                </a:solidFill>
                <a:highlight>
                  <a:srgbClr val="FFFFFF"/>
                </a:highlight>
              </a:rPr>
              <a:t>.</a:t>
            </a:r>
            <a:endParaRPr sz="4900">
              <a:solidFill>
                <a:schemeClr val="dk1"/>
              </a:solidFill>
              <a:highlight>
                <a:srgbClr val="FFFFFF"/>
              </a:highlight>
            </a:endParaRPr>
          </a:p>
          <a:p>
            <a:pPr indent="-777875" lvl="0" marL="933450" rtl="0" algn="l">
              <a:spcBef>
                <a:spcPts val="0"/>
              </a:spcBef>
              <a:spcAft>
                <a:spcPts val="0"/>
              </a:spcAft>
              <a:buClr>
                <a:schemeClr val="dk1"/>
              </a:buClr>
              <a:buSzPts val="4900"/>
              <a:buAutoNum type="arabicPeriod"/>
            </a:pPr>
            <a:r>
              <a:rPr lang="en" sz="4900">
                <a:solidFill>
                  <a:schemeClr val="dk1"/>
                </a:solidFill>
                <a:highlight>
                  <a:srgbClr val="FFFFFF"/>
                </a:highlight>
              </a:rPr>
              <a:t>Affect the </a:t>
            </a:r>
            <a:r>
              <a:rPr i="1" lang="en" sz="4900">
                <a:solidFill>
                  <a:schemeClr val="dk1"/>
                </a:solidFill>
                <a:highlight>
                  <a:srgbClr val="FFFFFF"/>
                </a:highlight>
              </a:rPr>
              <a:t>meso scale</a:t>
            </a:r>
            <a:r>
              <a:rPr lang="en" sz="4900">
                <a:solidFill>
                  <a:schemeClr val="dk1"/>
                </a:solidFill>
                <a:highlight>
                  <a:srgbClr val="FFFFFF"/>
                </a:highlight>
              </a:rPr>
              <a:t>.</a:t>
            </a:r>
            <a:endParaRPr sz="4900">
              <a:solidFill>
                <a:schemeClr val="dk1"/>
              </a:solidFill>
              <a:highlight>
                <a:srgbClr val="FFFFFF"/>
              </a:highlight>
            </a:endParaRPr>
          </a:p>
        </p:txBody>
      </p:sp>
      <p:pic>
        <p:nvPicPr>
          <p:cNvPr id="344" name="Google Shape;344;p44"/>
          <p:cNvPicPr preferRelativeResize="0"/>
          <p:nvPr/>
        </p:nvPicPr>
        <p:blipFill>
          <a:blip r:embed="rId3">
            <a:alphaModFix/>
          </a:blip>
          <a:stretch>
            <a:fillRect/>
          </a:stretch>
        </p:blipFill>
        <p:spPr>
          <a:xfrm>
            <a:off x="11787170" y="0"/>
            <a:ext cx="6858023" cy="10287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5"/>
          <p:cNvPicPr preferRelativeResize="0"/>
          <p:nvPr/>
        </p:nvPicPr>
        <p:blipFill rotWithShape="1">
          <a:blip r:embed="rId3">
            <a:alphaModFix/>
          </a:blip>
          <a:srcRect b="0" l="9569" r="15315" t="0"/>
          <a:stretch/>
        </p:blipFill>
        <p:spPr>
          <a:xfrm>
            <a:off x="642881" y="801750"/>
            <a:ext cx="4477430" cy="4341749"/>
          </a:xfrm>
          <a:prstGeom prst="rect">
            <a:avLst/>
          </a:prstGeom>
          <a:noFill/>
          <a:ln>
            <a:noFill/>
          </a:ln>
        </p:spPr>
      </p:pic>
      <p:cxnSp>
        <p:nvCxnSpPr>
          <p:cNvPr id="350" name="Google Shape;350;p45"/>
          <p:cNvCxnSpPr>
            <a:stCxn id="349" idx="3"/>
            <a:endCxn id="351" idx="1"/>
          </p:cNvCxnSpPr>
          <p:nvPr/>
        </p:nvCxnSpPr>
        <p:spPr>
          <a:xfrm flipH="1" rot="10800000">
            <a:off x="5120312" y="2960624"/>
            <a:ext cx="1909200" cy="12000"/>
          </a:xfrm>
          <a:prstGeom prst="straightConnector1">
            <a:avLst/>
          </a:prstGeom>
          <a:noFill/>
          <a:ln cap="flat" cmpd="sng" w="77800">
            <a:solidFill>
              <a:schemeClr val="dk1"/>
            </a:solidFill>
            <a:prstDash val="solid"/>
            <a:round/>
            <a:headEnd len="med" w="med" type="none"/>
            <a:tailEnd len="med" w="med" type="triangle"/>
          </a:ln>
        </p:spPr>
      </p:cxnSp>
      <p:pic>
        <p:nvPicPr>
          <p:cNvPr id="352" name="Google Shape;352;p45"/>
          <p:cNvPicPr preferRelativeResize="0"/>
          <p:nvPr/>
        </p:nvPicPr>
        <p:blipFill rotWithShape="1">
          <a:blip r:embed="rId4">
            <a:alphaModFix/>
          </a:blip>
          <a:srcRect b="0" l="15705" r="15471" t="0"/>
          <a:stretch/>
        </p:blipFill>
        <p:spPr>
          <a:xfrm>
            <a:off x="15141666" y="-1"/>
            <a:ext cx="3717831" cy="3493694"/>
          </a:xfrm>
          <a:prstGeom prst="rect">
            <a:avLst/>
          </a:prstGeom>
          <a:noFill/>
          <a:ln>
            <a:noFill/>
          </a:ln>
        </p:spPr>
      </p:pic>
      <p:pic>
        <p:nvPicPr>
          <p:cNvPr id="353" name="Google Shape;353;p45"/>
          <p:cNvPicPr preferRelativeResize="0"/>
          <p:nvPr/>
        </p:nvPicPr>
        <p:blipFill rotWithShape="1">
          <a:blip r:embed="rId5">
            <a:alphaModFix/>
          </a:blip>
          <a:srcRect b="0" l="31205" r="0" t="0"/>
          <a:stretch/>
        </p:blipFill>
        <p:spPr>
          <a:xfrm>
            <a:off x="-1" y="6827299"/>
            <a:ext cx="3717836" cy="3493702"/>
          </a:xfrm>
          <a:prstGeom prst="rect">
            <a:avLst/>
          </a:prstGeom>
          <a:noFill/>
          <a:ln>
            <a:noFill/>
          </a:ln>
        </p:spPr>
      </p:pic>
      <p:pic>
        <p:nvPicPr>
          <p:cNvPr id="354" name="Google Shape;354;p45"/>
          <p:cNvPicPr preferRelativeResize="0"/>
          <p:nvPr/>
        </p:nvPicPr>
        <p:blipFill rotWithShape="1">
          <a:blip r:embed="rId6">
            <a:alphaModFix/>
          </a:blip>
          <a:srcRect b="0" l="31205" r="0" t="0"/>
          <a:stretch/>
        </p:blipFill>
        <p:spPr>
          <a:xfrm>
            <a:off x="15141671" y="6827299"/>
            <a:ext cx="3717836" cy="3493702"/>
          </a:xfrm>
          <a:prstGeom prst="rect">
            <a:avLst/>
          </a:prstGeom>
          <a:noFill/>
          <a:ln>
            <a:noFill/>
          </a:ln>
        </p:spPr>
      </p:pic>
      <p:pic>
        <p:nvPicPr>
          <p:cNvPr id="355" name="Google Shape;355;p45"/>
          <p:cNvPicPr preferRelativeResize="0"/>
          <p:nvPr/>
        </p:nvPicPr>
        <p:blipFill rotWithShape="1">
          <a:blip r:embed="rId7">
            <a:alphaModFix/>
          </a:blip>
          <a:srcRect b="0" l="0" r="22558" t="0"/>
          <a:stretch/>
        </p:blipFill>
        <p:spPr>
          <a:xfrm>
            <a:off x="6913546" y="6827299"/>
            <a:ext cx="3717828" cy="3493696"/>
          </a:xfrm>
          <a:prstGeom prst="rect">
            <a:avLst/>
          </a:prstGeom>
          <a:noFill/>
          <a:ln>
            <a:noFill/>
          </a:ln>
        </p:spPr>
      </p:pic>
      <p:pic>
        <p:nvPicPr>
          <p:cNvPr id="351" name="Google Shape;351;p45"/>
          <p:cNvPicPr preferRelativeResize="0"/>
          <p:nvPr/>
        </p:nvPicPr>
        <p:blipFill rotWithShape="1">
          <a:blip r:embed="rId8">
            <a:alphaModFix/>
          </a:blip>
          <a:srcRect b="0" l="0" r="35069" t="0"/>
          <a:stretch/>
        </p:blipFill>
        <p:spPr>
          <a:xfrm>
            <a:off x="7029622" y="731725"/>
            <a:ext cx="4477426" cy="44577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6"/>
          <p:cNvPicPr preferRelativeResize="0"/>
          <p:nvPr/>
        </p:nvPicPr>
        <p:blipFill rotWithShape="1">
          <a:blip r:embed="rId3">
            <a:alphaModFix/>
          </a:blip>
          <a:srcRect b="0" l="9569" r="15315" t="0"/>
          <a:stretch/>
        </p:blipFill>
        <p:spPr>
          <a:xfrm>
            <a:off x="642881" y="801750"/>
            <a:ext cx="4477430" cy="4341749"/>
          </a:xfrm>
          <a:prstGeom prst="rect">
            <a:avLst/>
          </a:prstGeom>
          <a:noFill/>
          <a:ln>
            <a:noFill/>
          </a:ln>
        </p:spPr>
      </p:pic>
      <p:cxnSp>
        <p:nvCxnSpPr>
          <p:cNvPr id="361" name="Google Shape;361;p46"/>
          <p:cNvCxnSpPr>
            <a:stCxn id="360" idx="3"/>
            <a:endCxn id="362" idx="1"/>
          </p:cNvCxnSpPr>
          <p:nvPr/>
        </p:nvCxnSpPr>
        <p:spPr>
          <a:xfrm flipH="1" rot="10800000">
            <a:off x="5120312" y="2960624"/>
            <a:ext cx="1909200" cy="12000"/>
          </a:xfrm>
          <a:prstGeom prst="straightConnector1">
            <a:avLst/>
          </a:prstGeom>
          <a:noFill/>
          <a:ln cap="flat" cmpd="sng" w="77800">
            <a:solidFill>
              <a:schemeClr val="dk1"/>
            </a:solidFill>
            <a:prstDash val="solid"/>
            <a:round/>
            <a:headEnd len="med" w="med" type="triangle"/>
            <a:tailEnd len="med" w="med" type="triangle"/>
          </a:ln>
        </p:spPr>
      </p:cxnSp>
      <p:pic>
        <p:nvPicPr>
          <p:cNvPr id="363" name="Google Shape;363;p46"/>
          <p:cNvPicPr preferRelativeResize="0"/>
          <p:nvPr/>
        </p:nvPicPr>
        <p:blipFill rotWithShape="1">
          <a:blip r:embed="rId4">
            <a:alphaModFix/>
          </a:blip>
          <a:srcRect b="0" l="15705" r="15471" t="0"/>
          <a:stretch/>
        </p:blipFill>
        <p:spPr>
          <a:xfrm>
            <a:off x="15141666" y="-1"/>
            <a:ext cx="3717831" cy="3493694"/>
          </a:xfrm>
          <a:prstGeom prst="rect">
            <a:avLst/>
          </a:prstGeom>
          <a:noFill/>
          <a:ln>
            <a:noFill/>
          </a:ln>
        </p:spPr>
      </p:pic>
      <p:pic>
        <p:nvPicPr>
          <p:cNvPr id="364" name="Google Shape;364;p46"/>
          <p:cNvPicPr preferRelativeResize="0"/>
          <p:nvPr/>
        </p:nvPicPr>
        <p:blipFill rotWithShape="1">
          <a:blip r:embed="rId5">
            <a:alphaModFix/>
          </a:blip>
          <a:srcRect b="0" l="31205" r="0" t="0"/>
          <a:stretch/>
        </p:blipFill>
        <p:spPr>
          <a:xfrm>
            <a:off x="-1" y="6827299"/>
            <a:ext cx="3717836" cy="3493702"/>
          </a:xfrm>
          <a:prstGeom prst="rect">
            <a:avLst/>
          </a:prstGeom>
          <a:noFill/>
          <a:ln>
            <a:noFill/>
          </a:ln>
        </p:spPr>
      </p:pic>
      <p:pic>
        <p:nvPicPr>
          <p:cNvPr id="365" name="Google Shape;365;p46"/>
          <p:cNvPicPr preferRelativeResize="0"/>
          <p:nvPr/>
        </p:nvPicPr>
        <p:blipFill rotWithShape="1">
          <a:blip r:embed="rId6">
            <a:alphaModFix/>
          </a:blip>
          <a:srcRect b="0" l="31205" r="0" t="0"/>
          <a:stretch/>
        </p:blipFill>
        <p:spPr>
          <a:xfrm>
            <a:off x="15141671" y="6827299"/>
            <a:ext cx="3717836" cy="3493702"/>
          </a:xfrm>
          <a:prstGeom prst="rect">
            <a:avLst/>
          </a:prstGeom>
          <a:noFill/>
          <a:ln>
            <a:noFill/>
          </a:ln>
        </p:spPr>
      </p:pic>
      <p:pic>
        <p:nvPicPr>
          <p:cNvPr id="366" name="Google Shape;366;p46"/>
          <p:cNvPicPr preferRelativeResize="0"/>
          <p:nvPr/>
        </p:nvPicPr>
        <p:blipFill rotWithShape="1">
          <a:blip r:embed="rId7">
            <a:alphaModFix/>
          </a:blip>
          <a:srcRect b="0" l="0" r="22558" t="0"/>
          <a:stretch/>
        </p:blipFill>
        <p:spPr>
          <a:xfrm>
            <a:off x="6913546" y="6827299"/>
            <a:ext cx="3717828" cy="3493696"/>
          </a:xfrm>
          <a:prstGeom prst="rect">
            <a:avLst/>
          </a:prstGeom>
          <a:noFill/>
          <a:ln>
            <a:noFill/>
          </a:ln>
        </p:spPr>
      </p:pic>
      <p:cxnSp>
        <p:nvCxnSpPr>
          <p:cNvPr id="367" name="Google Shape;367;p46"/>
          <p:cNvCxnSpPr>
            <a:stCxn id="362" idx="3"/>
            <a:endCxn id="364" idx="0"/>
          </p:cNvCxnSpPr>
          <p:nvPr/>
        </p:nvCxnSpPr>
        <p:spPr>
          <a:xfrm flipH="1">
            <a:off x="1859048" y="2960612"/>
            <a:ext cx="9648000" cy="3866700"/>
          </a:xfrm>
          <a:prstGeom prst="straightConnector1">
            <a:avLst/>
          </a:prstGeom>
          <a:noFill/>
          <a:ln cap="flat" cmpd="sng" w="38900">
            <a:solidFill>
              <a:schemeClr val="dk1"/>
            </a:solidFill>
            <a:prstDash val="solid"/>
            <a:round/>
            <a:headEnd len="med" w="med" type="none"/>
            <a:tailEnd len="med" w="med" type="triangle"/>
          </a:ln>
        </p:spPr>
      </p:cxnSp>
      <p:cxnSp>
        <p:nvCxnSpPr>
          <p:cNvPr id="368" name="Google Shape;368;p46"/>
          <p:cNvCxnSpPr>
            <a:stCxn id="362" idx="2"/>
            <a:endCxn id="366" idx="0"/>
          </p:cNvCxnSpPr>
          <p:nvPr/>
        </p:nvCxnSpPr>
        <p:spPr>
          <a:xfrm flipH="1">
            <a:off x="8772435" y="5189499"/>
            <a:ext cx="495900" cy="1637700"/>
          </a:xfrm>
          <a:prstGeom prst="straightConnector1">
            <a:avLst/>
          </a:prstGeom>
          <a:noFill/>
          <a:ln cap="flat" cmpd="sng" w="38900">
            <a:solidFill>
              <a:schemeClr val="dk1"/>
            </a:solidFill>
            <a:prstDash val="solid"/>
            <a:round/>
            <a:headEnd len="med" w="med" type="none"/>
            <a:tailEnd len="med" w="med" type="triangle"/>
          </a:ln>
        </p:spPr>
      </p:cxnSp>
      <p:cxnSp>
        <p:nvCxnSpPr>
          <p:cNvPr id="369" name="Google Shape;369;p46"/>
          <p:cNvCxnSpPr>
            <a:stCxn id="362" idx="1"/>
            <a:endCxn id="365" idx="0"/>
          </p:cNvCxnSpPr>
          <p:nvPr/>
        </p:nvCxnSpPr>
        <p:spPr>
          <a:xfrm>
            <a:off x="7029622" y="2960612"/>
            <a:ext cx="9971100" cy="3866700"/>
          </a:xfrm>
          <a:prstGeom prst="straightConnector1">
            <a:avLst/>
          </a:prstGeom>
          <a:noFill/>
          <a:ln cap="flat" cmpd="sng" w="38900">
            <a:solidFill>
              <a:schemeClr val="dk1"/>
            </a:solidFill>
            <a:prstDash val="solid"/>
            <a:round/>
            <a:headEnd len="med" w="med" type="none"/>
            <a:tailEnd len="med" w="med" type="triangle"/>
          </a:ln>
        </p:spPr>
      </p:cxnSp>
      <p:cxnSp>
        <p:nvCxnSpPr>
          <p:cNvPr id="370" name="Google Shape;370;p46"/>
          <p:cNvCxnSpPr>
            <a:stCxn id="362" idx="1"/>
            <a:endCxn id="363" idx="1"/>
          </p:cNvCxnSpPr>
          <p:nvPr/>
        </p:nvCxnSpPr>
        <p:spPr>
          <a:xfrm flipH="1" rot="10800000">
            <a:off x="7029622" y="1746812"/>
            <a:ext cx="8112000" cy="1213800"/>
          </a:xfrm>
          <a:prstGeom prst="straightConnector1">
            <a:avLst/>
          </a:prstGeom>
          <a:noFill/>
          <a:ln cap="flat" cmpd="sng" w="38900">
            <a:solidFill>
              <a:schemeClr val="dk1"/>
            </a:solidFill>
            <a:prstDash val="solid"/>
            <a:round/>
            <a:headEnd len="med" w="med" type="none"/>
            <a:tailEnd len="med" w="med" type="triangle"/>
          </a:ln>
        </p:spPr>
      </p:cxnSp>
      <p:pic>
        <p:nvPicPr>
          <p:cNvPr id="362" name="Google Shape;362;p46"/>
          <p:cNvPicPr preferRelativeResize="0"/>
          <p:nvPr/>
        </p:nvPicPr>
        <p:blipFill rotWithShape="1">
          <a:blip r:embed="rId8">
            <a:alphaModFix/>
          </a:blip>
          <a:srcRect b="0" l="0" r="35069" t="0"/>
          <a:stretch/>
        </p:blipFill>
        <p:spPr>
          <a:xfrm>
            <a:off x="7029622" y="731725"/>
            <a:ext cx="4477426" cy="44577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7"/>
          <p:cNvPicPr preferRelativeResize="0"/>
          <p:nvPr/>
        </p:nvPicPr>
        <p:blipFill rotWithShape="1">
          <a:blip r:embed="rId3">
            <a:alphaModFix/>
          </a:blip>
          <a:srcRect b="0" l="9569" r="15315" t="0"/>
          <a:stretch/>
        </p:blipFill>
        <p:spPr>
          <a:xfrm>
            <a:off x="642881" y="801750"/>
            <a:ext cx="4477430" cy="4341749"/>
          </a:xfrm>
          <a:prstGeom prst="rect">
            <a:avLst/>
          </a:prstGeom>
          <a:noFill/>
          <a:ln>
            <a:noFill/>
          </a:ln>
        </p:spPr>
      </p:pic>
      <p:cxnSp>
        <p:nvCxnSpPr>
          <p:cNvPr id="376" name="Google Shape;376;p47"/>
          <p:cNvCxnSpPr>
            <a:stCxn id="375" idx="3"/>
            <a:endCxn id="377" idx="1"/>
          </p:cNvCxnSpPr>
          <p:nvPr/>
        </p:nvCxnSpPr>
        <p:spPr>
          <a:xfrm flipH="1" rot="10800000">
            <a:off x="5120312" y="2960624"/>
            <a:ext cx="1909200" cy="12000"/>
          </a:xfrm>
          <a:prstGeom prst="straightConnector1">
            <a:avLst/>
          </a:prstGeom>
          <a:noFill/>
          <a:ln cap="flat" cmpd="sng" w="38900">
            <a:solidFill>
              <a:schemeClr val="dk1"/>
            </a:solidFill>
            <a:prstDash val="solid"/>
            <a:round/>
            <a:headEnd len="med" w="med" type="triangle"/>
            <a:tailEnd len="med" w="med" type="triangle"/>
          </a:ln>
        </p:spPr>
      </p:cxnSp>
      <p:pic>
        <p:nvPicPr>
          <p:cNvPr id="378" name="Google Shape;378;p47"/>
          <p:cNvPicPr preferRelativeResize="0"/>
          <p:nvPr/>
        </p:nvPicPr>
        <p:blipFill rotWithShape="1">
          <a:blip r:embed="rId4">
            <a:alphaModFix/>
          </a:blip>
          <a:srcRect b="0" l="15705" r="15471" t="0"/>
          <a:stretch/>
        </p:blipFill>
        <p:spPr>
          <a:xfrm>
            <a:off x="15141666" y="-1"/>
            <a:ext cx="3717831" cy="3493694"/>
          </a:xfrm>
          <a:prstGeom prst="rect">
            <a:avLst/>
          </a:prstGeom>
          <a:noFill/>
          <a:ln>
            <a:noFill/>
          </a:ln>
        </p:spPr>
      </p:pic>
      <p:pic>
        <p:nvPicPr>
          <p:cNvPr id="379" name="Google Shape;379;p47"/>
          <p:cNvPicPr preferRelativeResize="0"/>
          <p:nvPr/>
        </p:nvPicPr>
        <p:blipFill rotWithShape="1">
          <a:blip r:embed="rId5">
            <a:alphaModFix/>
          </a:blip>
          <a:srcRect b="0" l="31205" r="0" t="0"/>
          <a:stretch/>
        </p:blipFill>
        <p:spPr>
          <a:xfrm>
            <a:off x="-1" y="6827299"/>
            <a:ext cx="3717836" cy="3493702"/>
          </a:xfrm>
          <a:prstGeom prst="rect">
            <a:avLst/>
          </a:prstGeom>
          <a:noFill/>
          <a:ln>
            <a:noFill/>
          </a:ln>
        </p:spPr>
      </p:pic>
      <p:pic>
        <p:nvPicPr>
          <p:cNvPr id="380" name="Google Shape;380;p47"/>
          <p:cNvPicPr preferRelativeResize="0"/>
          <p:nvPr/>
        </p:nvPicPr>
        <p:blipFill rotWithShape="1">
          <a:blip r:embed="rId6">
            <a:alphaModFix/>
          </a:blip>
          <a:srcRect b="0" l="31205" r="0" t="0"/>
          <a:stretch/>
        </p:blipFill>
        <p:spPr>
          <a:xfrm>
            <a:off x="15141671" y="6827299"/>
            <a:ext cx="3717836" cy="3493702"/>
          </a:xfrm>
          <a:prstGeom prst="rect">
            <a:avLst/>
          </a:prstGeom>
          <a:noFill/>
          <a:ln>
            <a:noFill/>
          </a:ln>
        </p:spPr>
      </p:pic>
      <p:pic>
        <p:nvPicPr>
          <p:cNvPr id="381" name="Google Shape;381;p47"/>
          <p:cNvPicPr preferRelativeResize="0"/>
          <p:nvPr/>
        </p:nvPicPr>
        <p:blipFill rotWithShape="1">
          <a:blip r:embed="rId7">
            <a:alphaModFix/>
          </a:blip>
          <a:srcRect b="0" l="0" r="22558" t="0"/>
          <a:stretch/>
        </p:blipFill>
        <p:spPr>
          <a:xfrm>
            <a:off x="6913546" y="6827299"/>
            <a:ext cx="3717828" cy="3493696"/>
          </a:xfrm>
          <a:prstGeom prst="rect">
            <a:avLst/>
          </a:prstGeom>
          <a:noFill/>
          <a:ln>
            <a:noFill/>
          </a:ln>
        </p:spPr>
      </p:pic>
      <p:cxnSp>
        <p:nvCxnSpPr>
          <p:cNvPr id="382" name="Google Shape;382;p47"/>
          <p:cNvCxnSpPr>
            <a:endCxn id="379" idx="0"/>
          </p:cNvCxnSpPr>
          <p:nvPr/>
        </p:nvCxnSpPr>
        <p:spPr>
          <a:xfrm flipH="1">
            <a:off x="1858917" y="4949899"/>
            <a:ext cx="5221500" cy="1877400"/>
          </a:xfrm>
          <a:prstGeom prst="straightConnector1">
            <a:avLst/>
          </a:prstGeom>
          <a:noFill/>
          <a:ln cap="flat" cmpd="sng" w="38900">
            <a:solidFill>
              <a:schemeClr val="dk1"/>
            </a:solidFill>
            <a:prstDash val="solid"/>
            <a:round/>
            <a:headEnd len="med" w="med" type="triangle"/>
            <a:tailEnd len="med" w="med" type="triangle"/>
          </a:ln>
        </p:spPr>
      </p:cxnSp>
      <p:cxnSp>
        <p:nvCxnSpPr>
          <p:cNvPr id="383" name="Google Shape;383;p47"/>
          <p:cNvCxnSpPr>
            <a:stCxn id="377" idx="2"/>
            <a:endCxn id="381" idx="0"/>
          </p:cNvCxnSpPr>
          <p:nvPr/>
        </p:nvCxnSpPr>
        <p:spPr>
          <a:xfrm flipH="1">
            <a:off x="8772435" y="5189499"/>
            <a:ext cx="495900" cy="1637700"/>
          </a:xfrm>
          <a:prstGeom prst="straightConnector1">
            <a:avLst/>
          </a:prstGeom>
          <a:noFill/>
          <a:ln cap="flat" cmpd="sng" w="38900">
            <a:solidFill>
              <a:schemeClr val="dk1"/>
            </a:solidFill>
            <a:prstDash val="solid"/>
            <a:round/>
            <a:headEnd len="med" w="med" type="triangle"/>
            <a:tailEnd len="med" w="med" type="triangle"/>
          </a:ln>
        </p:spPr>
      </p:cxnSp>
      <p:cxnSp>
        <p:nvCxnSpPr>
          <p:cNvPr id="384" name="Google Shape;384;p47"/>
          <p:cNvCxnSpPr>
            <a:endCxn id="380" idx="0"/>
          </p:cNvCxnSpPr>
          <p:nvPr/>
        </p:nvCxnSpPr>
        <p:spPr>
          <a:xfrm>
            <a:off x="11608689" y="4706899"/>
            <a:ext cx="5391900" cy="2120400"/>
          </a:xfrm>
          <a:prstGeom prst="straightConnector1">
            <a:avLst/>
          </a:prstGeom>
          <a:noFill/>
          <a:ln cap="flat" cmpd="sng" w="38900">
            <a:solidFill>
              <a:schemeClr val="dk1"/>
            </a:solidFill>
            <a:prstDash val="solid"/>
            <a:round/>
            <a:headEnd len="med" w="med" type="triangle"/>
            <a:tailEnd len="med" w="med" type="triangle"/>
          </a:ln>
        </p:spPr>
      </p:cxnSp>
      <p:cxnSp>
        <p:nvCxnSpPr>
          <p:cNvPr id="385" name="Google Shape;385;p47"/>
          <p:cNvCxnSpPr>
            <a:endCxn id="378" idx="1"/>
          </p:cNvCxnSpPr>
          <p:nvPr/>
        </p:nvCxnSpPr>
        <p:spPr>
          <a:xfrm flipH="1" rot="10800000">
            <a:off x="11534466" y="1746846"/>
            <a:ext cx="3607200" cy="558000"/>
          </a:xfrm>
          <a:prstGeom prst="straightConnector1">
            <a:avLst/>
          </a:prstGeom>
          <a:noFill/>
          <a:ln cap="flat" cmpd="sng" w="38900">
            <a:solidFill>
              <a:schemeClr val="dk1"/>
            </a:solidFill>
            <a:prstDash val="solid"/>
            <a:round/>
            <a:headEnd len="med" w="med" type="triangle"/>
            <a:tailEnd len="med" w="med" type="triangle"/>
          </a:ln>
        </p:spPr>
      </p:cxnSp>
      <p:cxnSp>
        <p:nvCxnSpPr>
          <p:cNvPr id="386" name="Google Shape;386;p47"/>
          <p:cNvCxnSpPr>
            <a:stCxn id="381" idx="1"/>
            <a:endCxn id="379" idx="3"/>
          </p:cNvCxnSpPr>
          <p:nvPr/>
        </p:nvCxnSpPr>
        <p:spPr>
          <a:xfrm rot="10800000">
            <a:off x="3717946" y="8574147"/>
            <a:ext cx="3195600" cy="0"/>
          </a:xfrm>
          <a:prstGeom prst="straightConnector1">
            <a:avLst/>
          </a:prstGeom>
          <a:noFill/>
          <a:ln cap="flat" cmpd="sng" w="19450">
            <a:solidFill>
              <a:schemeClr val="dk2"/>
            </a:solidFill>
            <a:prstDash val="solid"/>
            <a:round/>
            <a:headEnd len="med" w="med" type="triangle"/>
            <a:tailEnd len="med" w="med" type="triangle"/>
          </a:ln>
        </p:spPr>
      </p:cxnSp>
      <p:cxnSp>
        <p:nvCxnSpPr>
          <p:cNvPr id="387" name="Google Shape;387;p47"/>
          <p:cNvCxnSpPr>
            <a:endCxn id="380" idx="1"/>
          </p:cNvCxnSpPr>
          <p:nvPr/>
        </p:nvCxnSpPr>
        <p:spPr>
          <a:xfrm>
            <a:off x="10631471" y="8574150"/>
            <a:ext cx="4510200" cy="0"/>
          </a:xfrm>
          <a:prstGeom prst="straightConnector1">
            <a:avLst/>
          </a:prstGeom>
          <a:noFill/>
          <a:ln cap="flat" cmpd="sng" w="19450">
            <a:solidFill>
              <a:schemeClr val="dk2"/>
            </a:solidFill>
            <a:prstDash val="solid"/>
            <a:round/>
            <a:headEnd len="med" w="med" type="triangle"/>
            <a:tailEnd len="med" w="med" type="triangle"/>
          </a:ln>
        </p:spPr>
      </p:cxnSp>
      <p:cxnSp>
        <p:nvCxnSpPr>
          <p:cNvPr id="388" name="Google Shape;388;p47"/>
          <p:cNvCxnSpPr>
            <a:stCxn id="380" idx="0"/>
            <a:endCxn id="378" idx="2"/>
          </p:cNvCxnSpPr>
          <p:nvPr/>
        </p:nvCxnSpPr>
        <p:spPr>
          <a:xfrm rot="10800000">
            <a:off x="17000589" y="3493699"/>
            <a:ext cx="0" cy="3333600"/>
          </a:xfrm>
          <a:prstGeom prst="straightConnector1">
            <a:avLst/>
          </a:prstGeom>
          <a:noFill/>
          <a:ln cap="flat" cmpd="sng" w="19450">
            <a:solidFill>
              <a:schemeClr val="dk2"/>
            </a:solidFill>
            <a:prstDash val="solid"/>
            <a:round/>
            <a:headEnd len="med" w="med" type="triangle"/>
            <a:tailEnd len="med" w="med" type="triangle"/>
          </a:ln>
        </p:spPr>
      </p:cxnSp>
      <p:cxnSp>
        <p:nvCxnSpPr>
          <p:cNvPr id="389" name="Google Shape;389;p47"/>
          <p:cNvCxnSpPr>
            <a:stCxn id="379" idx="0"/>
            <a:endCxn id="375" idx="2"/>
          </p:cNvCxnSpPr>
          <p:nvPr/>
        </p:nvCxnSpPr>
        <p:spPr>
          <a:xfrm flipH="1" rot="10800000">
            <a:off x="1858917" y="5143399"/>
            <a:ext cx="1022700" cy="1683900"/>
          </a:xfrm>
          <a:prstGeom prst="straightConnector1">
            <a:avLst/>
          </a:prstGeom>
          <a:noFill/>
          <a:ln cap="flat" cmpd="sng" w="19450">
            <a:solidFill>
              <a:schemeClr val="dk2"/>
            </a:solidFill>
            <a:prstDash val="solid"/>
            <a:round/>
            <a:headEnd len="med" w="med" type="triangle"/>
            <a:tailEnd len="med" w="med" type="triangle"/>
          </a:ln>
        </p:spPr>
      </p:cxnSp>
      <p:cxnSp>
        <p:nvCxnSpPr>
          <p:cNvPr id="390" name="Google Shape;390;p47"/>
          <p:cNvCxnSpPr>
            <a:stCxn id="381" idx="3"/>
            <a:endCxn id="378" idx="2"/>
          </p:cNvCxnSpPr>
          <p:nvPr/>
        </p:nvCxnSpPr>
        <p:spPr>
          <a:xfrm flipH="1" rot="10800000">
            <a:off x="10631374" y="3493647"/>
            <a:ext cx="6369300" cy="5080500"/>
          </a:xfrm>
          <a:prstGeom prst="straightConnector1">
            <a:avLst/>
          </a:prstGeom>
          <a:noFill/>
          <a:ln cap="flat" cmpd="sng" w="19450">
            <a:solidFill>
              <a:schemeClr val="dk2"/>
            </a:solidFill>
            <a:prstDash val="solid"/>
            <a:round/>
            <a:headEnd len="med" w="med" type="triangle"/>
            <a:tailEnd len="med" w="med" type="triangle"/>
          </a:ln>
        </p:spPr>
      </p:cxnSp>
      <p:cxnSp>
        <p:nvCxnSpPr>
          <p:cNvPr id="391" name="Google Shape;391;p47"/>
          <p:cNvCxnSpPr>
            <a:stCxn id="381" idx="1"/>
            <a:endCxn id="375" idx="2"/>
          </p:cNvCxnSpPr>
          <p:nvPr/>
        </p:nvCxnSpPr>
        <p:spPr>
          <a:xfrm rot="10800000">
            <a:off x="2881546" y="5143647"/>
            <a:ext cx="4032000" cy="3430500"/>
          </a:xfrm>
          <a:prstGeom prst="straightConnector1">
            <a:avLst/>
          </a:prstGeom>
          <a:noFill/>
          <a:ln cap="flat" cmpd="sng" w="19450">
            <a:solidFill>
              <a:schemeClr val="dk2"/>
            </a:solidFill>
            <a:prstDash val="solid"/>
            <a:round/>
            <a:headEnd len="med" w="med" type="triangle"/>
            <a:tailEnd len="med" w="med" type="triangle"/>
          </a:ln>
        </p:spPr>
      </p:cxnSp>
      <p:cxnSp>
        <p:nvCxnSpPr>
          <p:cNvPr id="392" name="Google Shape;392;p47"/>
          <p:cNvCxnSpPr>
            <a:stCxn id="379" idx="3"/>
            <a:endCxn id="378" idx="1"/>
          </p:cNvCxnSpPr>
          <p:nvPr/>
        </p:nvCxnSpPr>
        <p:spPr>
          <a:xfrm flipH="1" rot="10800000">
            <a:off x="3717835" y="1746750"/>
            <a:ext cx="11423700" cy="6827400"/>
          </a:xfrm>
          <a:prstGeom prst="straightConnector1">
            <a:avLst/>
          </a:prstGeom>
          <a:noFill/>
          <a:ln cap="flat" cmpd="sng" w="19450">
            <a:solidFill>
              <a:schemeClr val="dk2"/>
            </a:solidFill>
            <a:prstDash val="solid"/>
            <a:round/>
            <a:headEnd len="med" w="med" type="triangle"/>
            <a:tailEnd len="med" w="med" type="triangle"/>
          </a:ln>
        </p:spPr>
      </p:cxnSp>
      <p:cxnSp>
        <p:nvCxnSpPr>
          <p:cNvPr id="393" name="Google Shape;393;p47"/>
          <p:cNvCxnSpPr>
            <a:stCxn id="380" idx="1"/>
            <a:endCxn id="375" idx="3"/>
          </p:cNvCxnSpPr>
          <p:nvPr/>
        </p:nvCxnSpPr>
        <p:spPr>
          <a:xfrm rot="10800000">
            <a:off x="5120171" y="2972550"/>
            <a:ext cx="10021500" cy="5601600"/>
          </a:xfrm>
          <a:prstGeom prst="straightConnector1">
            <a:avLst/>
          </a:prstGeom>
          <a:noFill/>
          <a:ln cap="flat" cmpd="sng" w="19450">
            <a:solidFill>
              <a:schemeClr val="dk2"/>
            </a:solidFill>
            <a:prstDash val="solid"/>
            <a:round/>
            <a:headEnd len="med" w="med" type="triangle"/>
            <a:tailEnd len="med" w="med" type="triangle"/>
          </a:ln>
        </p:spPr>
      </p:cxnSp>
      <p:pic>
        <p:nvPicPr>
          <p:cNvPr id="377" name="Google Shape;377;p47"/>
          <p:cNvPicPr preferRelativeResize="0"/>
          <p:nvPr/>
        </p:nvPicPr>
        <p:blipFill rotWithShape="1">
          <a:blip r:embed="rId8">
            <a:alphaModFix/>
          </a:blip>
          <a:srcRect b="0" l="0" r="35069" t="0"/>
          <a:stretch/>
        </p:blipFill>
        <p:spPr>
          <a:xfrm>
            <a:off x="7029622" y="731725"/>
            <a:ext cx="4477426" cy="44577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7956403" y="4570800"/>
            <a:ext cx="109029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Carrier Bag Theory of Management</a:t>
            </a:r>
            <a:endParaRPr sz="5716"/>
          </a:p>
        </p:txBody>
      </p:sp>
      <p:pic>
        <p:nvPicPr>
          <p:cNvPr id="399" name="Google Shape;399;p48" title="peter-hammer-3n60wBRJpJA-unsplash.jpg"/>
          <p:cNvPicPr preferRelativeResize="0"/>
          <p:nvPr/>
        </p:nvPicPr>
        <p:blipFill>
          <a:blip r:embed="rId3">
            <a:alphaModFix/>
          </a:blip>
          <a:stretch>
            <a:fillRect/>
          </a:stretch>
        </p:blipFill>
        <p:spPr>
          <a:xfrm>
            <a:off x="0" y="9"/>
            <a:ext cx="7715282" cy="102870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642881" y="8971750"/>
            <a:ext cx="17573700" cy="1145400"/>
          </a:xfrm>
          <a:prstGeom prst="rect">
            <a:avLst/>
          </a:prstGeom>
        </p:spPr>
        <p:txBody>
          <a:bodyPr anchorCtr="0" anchor="t" bIns="186650" lIns="186650" spcFirstLastPara="1" rIns="186650" wrap="square" tIns="186650">
            <a:normAutofit fontScale="90000"/>
          </a:bodyPr>
          <a:lstStyle/>
          <a:p>
            <a:pPr indent="0" lvl="0" marL="0" rtl="0" algn="ctr">
              <a:spcBef>
                <a:spcPts val="0"/>
              </a:spcBef>
              <a:spcAft>
                <a:spcPts val="0"/>
              </a:spcAft>
              <a:buNone/>
            </a:pPr>
            <a:r>
              <a:rPr lang="en" sz="5716"/>
              <a:t>The Stringiness Problem</a:t>
            </a:r>
            <a:endParaRPr sz="5716"/>
          </a:p>
        </p:txBody>
      </p:sp>
      <p:pic>
        <p:nvPicPr>
          <p:cNvPr id="405" name="Google Shape;405;p49"/>
          <p:cNvPicPr preferRelativeResize="0"/>
          <p:nvPr/>
        </p:nvPicPr>
        <p:blipFill>
          <a:blip r:embed="rId3">
            <a:alphaModFix/>
          </a:blip>
          <a:stretch>
            <a:fillRect/>
          </a:stretch>
        </p:blipFill>
        <p:spPr>
          <a:xfrm>
            <a:off x="2618034" y="0"/>
            <a:ext cx="13210602" cy="88070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Thinking in Tensions</a:t>
            </a:r>
            <a:endParaRPr sz="5716"/>
          </a:p>
        </p:txBody>
      </p:sp>
      <p:sp>
        <p:nvSpPr>
          <p:cNvPr id="411" name="Google Shape;411;p50"/>
          <p:cNvSpPr txBox="1"/>
          <p:nvPr>
            <p:ph idx="1" type="body"/>
          </p:nvPr>
        </p:nvSpPr>
        <p:spPr>
          <a:xfrm>
            <a:off x="642881" y="8809600"/>
            <a:ext cx="17573700" cy="886200"/>
          </a:xfrm>
          <a:prstGeom prst="rect">
            <a:avLst/>
          </a:prstGeom>
        </p:spPr>
        <p:txBody>
          <a:bodyPr anchorCtr="0" anchor="t" bIns="186650" lIns="186650" spcFirstLastPara="1" rIns="186650" wrap="square" tIns="186650">
            <a:normAutofit fontScale="92500" lnSpcReduction="20000"/>
          </a:bodyPr>
          <a:lstStyle/>
          <a:p>
            <a:pPr indent="0" lvl="0" marL="0" rtl="0" algn="l">
              <a:spcBef>
                <a:spcPts val="0"/>
              </a:spcBef>
              <a:spcAft>
                <a:spcPts val="2450"/>
              </a:spcAft>
              <a:buNone/>
            </a:pPr>
            <a:r>
              <a:rPr lang="en" sz="3675"/>
              <a:t>Further reading: </a:t>
            </a:r>
            <a:r>
              <a:rPr i="1" lang="en" sz="3675" u="sng">
                <a:solidFill>
                  <a:schemeClr val="hlink"/>
                </a:solidFill>
                <a:hlinkClick r:id="rId3"/>
              </a:rPr>
              <a:t>One Tension to Rule Them All</a:t>
            </a:r>
            <a:endParaRPr i="1" sz="3675"/>
          </a:p>
        </p:txBody>
      </p:sp>
      <p:pic>
        <p:nvPicPr>
          <p:cNvPr id="412" name="Google Shape;412;p50"/>
          <p:cNvPicPr preferRelativeResize="0"/>
          <p:nvPr/>
        </p:nvPicPr>
        <p:blipFill>
          <a:blip r:embed="rId4">
            <a:alphaModFix/>
          </a:blip>
          <a:stretch>
            <a:fillRect/>
          </a:stretch>
        </p:blipFill>
        <p:spPr>
          <a:xfrm>
            <a:off x="642882" y="2803392"/>
            <a:ext cx="8047995" cy="5238283"/>
          </a:xfrm>
          <a:prstGeom prst="rect">
            <a:avLst/>
          </a:prstGeom>
          <a:noFill/>
          <a:ln>
            <a:noFill/>
          </a:ln>
        </p:spPr>
      </p:pic>
      <p:pic>
        <p:nvPicPr>
          <p:cNvPr id="413" name="Google Shape;413;p50"/>
          <p:cNvPicPr preferRelativeResize="0"/>
          <p:nvPr/>
        </p:nvPicPr>
        <p:blipFill>
          <a:blip r:embed="rId5">
            <a:alphaModFix/>
          </a:blip>
          <a:stretch>
            <a:fillRect/>
          </a:stretch>
        </p:blipFill>
        <p:spPr>
          <a:xfrm>
            <a:off x="9946868" y="253750"/>
            <a:ext cx="7915950" cy="5496300"/>
          </a:xfrm>
          <a:prstGeom prst="rect">
            <a:avLst/>
          </a:prstGeom>
          <a:noFill/>
          <a:ln>
            <a:noFill/>
          </a:ln>
        </p:spPr>
      </p:pic>
      <p:pic>
        <p:nvPicPr>
          <p:cNvPr id="414" name="Google Shape;414;p50"/>
          <p:cNvPicPr preferRelativeResize="0"/>
          <p:nvPr/>
        </p:nvPicPr>
        <p:blipFill>
          <a:blip r:embed="rId6">
            <a:alphaModFix/>
          </a:blip>
          <a:stretch>
            <a:fillRect/>
          </a:stretch>
        </p:blipFill>
        <p:spPr>
          <a:xfrm>
            <a:off x="11937362" y="5858349"/>
            <a:ext cx="4055603" cy="40398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1"/>
          <p:cNvPicPr preferRelativeResize="0"/>
          <p:nvPr/>
        </p:nvPicPr>
        <p:blipFill>
          <a:blip r:embed="rId3">
            <a:alphaModFix/>
          </a:blip>
          <a:stretch>
            <a:fillRect/>
          </a:stretch>
        </p:blipFill>
        <p:spPr>
          <a:xfrm>
            <a:off x="-19" y="0"/>
            <a:ext cx="7972420" cy="10286999"/>
          </a:xfrm>
          <a:prstGeom prst="rect">
            <a:avLst/>
          </a:prstGeom>
          <a:noFill/>
          <a:ln>
            <a:noFill/>
          </a:ln>
        </p:spPr>
      </p:pic>
      <p:pic>
        <p:nvPicPr>
          <p:cNvPr id="420" name="Google Shape;420;p51"/>
          <p:cNvPicPr preferRelativeResize="0"/>
          <p:nvPr/>
        </p:nvPicPr>
        <p:blipFill>
          <a:blip r:embed="rId4">
            <a:alphaModFix/>
          </a:blip>
          <a:stretch>
            <a:fillRect/>
          </a:stretch>
        </p:blipFill>
        <p:spPr>
          <a:xfrm>
            <a:off x="8221538" y="2479891"/>
            <a:ext cx="10315599" cy="5327206"/>
          </a:xfrm>
          <a:prstGeom prst="rect">
            <a:avLst/>
          </a:prstGeom>
          <a:noFill/>
          <a:ln cap="flat" cmpd="sng" w="19450">
            <a:solidFill>
              <a:srgbClr val="000000"/>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Warmup Exercise #1</a:t>
            </a:r>
            <a:endParaRPr sz="5716"/>
          </a:p>
        </p:txBody>
      </p:sp>
      <p:sp>
        <p:nvSpPr>
          <p:cNvPr id="74" name="Google Shape;74;p16"/>
          <p:cNvSpPr txBox="1"/>
          <p:nvPr>
            <p:ph idx="1" type="body"/>
          </p:nvPr>
        </p:nvSpPr>
        <p:spPr>
          <a:xfrm>
            <a:off x="642881" y="2304950"/>
            <a:ext cx="17573700" cy="6832800"/>
          </a:xfrm>
          <a:prstGeom prst="rect">
            <a:avLst/>
          </a:prstGeom>
        </p:spPr>
        <p:txBody>
          <a:bodyPr anchorCtr="0" anchor="t" bIns="186650" lIns="186650" spcFirstLastPara="1" rIns="186650" wrap="square" tIns="186650">
            <a:normAutofit/>
          </a:bodyPr>
          <a:lstStyle/>
          <a:p>
            <a:pPr indent="0" lvl="0" marL="0" rtl="0" algn="l">
              <a:spcBef>
                <a:spcPts val="0"/>
              </a:spcBef>
              <a:spcAft>
                <a:spcPts val="0"/>
              </a:spcAft>
              <a:buNone/>
            </a:pPr>
            <a:r>
              <a:rPr lang="en" sz="3675"/>
              <a:t>Think of the name of a </a:t>
            </a:r>
            <a:r>
              <a:rPr b="1" lang="en" sz="3675"/>
              <a:t>common kind</a:t>
            </a:r>
            <a:r>
              <a:rPr b="1" lang="en" sz="3675"/>
              <a:t> of</a:t>
            </a:r>
            <a:r>
              <a:rPr lang="en" sz="3675"/>
              <a:t> </a:t>
            </a:r>
            <a:r>
              <a:rPr b="1" lang="en" sz="3675"/>
              <a:t>fish</a:t>
            </a:r>
            <a:r>
              <a:rPr lang="en" sz="3675"/>
              <a:t>, the first one that comes to mind.</a:t>
            </a:r>
            <a:endParaRPr sz="3675"/>
          </a:p>
          <a:p>
            <a:pPr indent="0" lvl="0" marL="0" rtl="0" algn="l">
              <a:spcBef>
                <a:spcPts val="2450"/>
              </a:spcBef>
              <a:spcAft>
                <a:spcPts val="2450"/>
              </a:spcAft>
              <a:buNone/>
            </a:pPr>
            <a:r>
              <a:rPr lang="en" sz="3675"/>
              <a:t>Post it in the Zoom chat.</a:t>
            </a:r>
            <a:endParaRPr sz="3675"/>
          </a:p>
        </p:txBody>
      </p:sp>
      <p:grpSp>
        <p:nvGrpSpPr>
          <p:cNvPr id="75" name="Google Shape;75;p16"/>
          <p:cNvGrpSpPr/>
          <p:nvPr/>
        </p:nvGrpSpPr>
        <p:grpSpPr>
          <a:xfrm>
            <a:off x="4701211" y="4100700"/>
            <a:ext cx="7498528" cy="3102500"/>
            <a:chOff x="2279375" y="2050350"/>
            <a:chExt cx="3635650" cy="1551250"/>
          </a:xfrm>
        </p:grpSpPr>
        <p:sp>
          <p:nvSpPr>
            <p:cNvPr id="76" name="Google Shape;76;p16"/>
            <p:cNvSpPr/>
            <p:nvPr/>
          </p:nvSpPr>
          <p:spPr>
            <a:xfrm rot="-5400000">
              <a:off x="5043825" y="2730400"/>
              <a:ext cx="1042800" cy="699600"/>
            </a:xfrm>
            <a:prstGeom prst="triangle">
              <a:avLst>
                <a:gd fmla="val 50000" name="adj"/>
              </a:avLst>
            </a:prstGeom>
            <a:solidFill>
              <a:schemeClr val="lt2"/>
            </a:solidFill>
            <a:ln cap="flat" cmpd="sng" w="19450">
              <a:solidFill>
                <a:schemeClr val="dk2"/>
              </a:solidFill>
              <a:prstDash val="solid"/>
              <a:round/>
              <a:headEnd len="sm" w="sm" type="none"/>
              <a:tailEnd len="sm" w="sm" type="none"/>
            </a:ln>
          </p:spPr>
          <p:txBody>
            <a:bodyPr anchorCtr="0" anchor="ctr" bIns="186650" lIns="186650" spcFirstLastPara="1" rIns="186650" wrap="square" tIns="186650">
              <a:noAutofit/>
            </a:bodyPr>
            <a:lstStyle/>
            <a:p>
              <a:pPr indent="0" lvl="0" marL="0" rtl="0" algn="ctr">
                <a:spcBef>
                  <a:spcPts val="0"/>
                </a:spcBef>
                <a:spcAft>
                  <a:spcPts val="0"/>
                </a:spcAft>
                <a:buNone/>
              </a:pPr>
              <a:r>
                <a:t/>
              </a:r>
              <a:endParaRPr sz="2858"/>
            </a:p>
          </p:txBody>
        </p:sp>
        <p:sp>
          <p:nvSpPr>
            <p:cNvPr id="77" name="Google Shape;77;p16"/>
            <p:cNvSpPr/>
            <p:nvPr/>
          </p:nvSpPr>
          <p:spPr>
            <a:xfrm rot="-5400000">
              <a:off x="3249125" y="2221950"/>
              <a:ext cx="1042800" cy="699600"/>
            </a:xfrm>
            <a:prstGeom prst="triangle">
              <a:avLst>
                <a:gd fmla="val 50000" name="adj"/>
              </a:avLst>
            </a:prstGeom>
            <a:solidFill>
              <a:schemeClr val="lt2"/>
            </a:solidFill>
            <a:ln cap="flat" cmpd="sng" w="19450">
              <a:solidFill>
                <a:schemeClr val="dk2"/>
              </a:solidFill>
              <a:prstDash val="solid"/>
              <a:round/>
              <a:headEnd len="sm" w="sm" type="none"/>
              <a:tailEnd len="sm" w="sm" type="none"/>
            </a:ln>
          </p:spPr>
          <p:txBody>
            <a:bodyPr anchorCtr="0" anchor="ctr" bIns="186650" lIns="186650" spcFirstLastPara="1" rIns="186650" wrap="square" tIns="186650">
              <a:noAutofit/>
            </a:bodyPr>
            <a:lstStyle/>
            <a:p>
              <a:pPr indent="0" lvl="0" marL="0" rtl="0" algn="ctr">
                <a:spcBef>
                  <a:spcPts val="0"/>
                </a:spcBef>
                <a:spcAft>
                  <a:spcPts val="0"/>
                </a:spcAft>
                <a:buNone/>
              </a:pPr>
              <a:r>
                <a:t/>
              </a:r>
              <a:endParaRPr sz="2858"/>
            </a:p>
          </p:txBody>
        </p:sp>
        <p:sp>
          <p:nvSpPr>
            <p:cNvPr id="78" name="Google Shape;78;p16"/>
            <p:cNvSpPr/>
            <p:nvPr/>
          </p:nvSpPr>
          <p:spPr>
            <a:xfrm>
              <a:off x="2279375" y="2573350"/>
              <a:ext cx="2982300" cy="1013700"/>
            </a:xfrm>
            <a:prstGeom prst="ellipse">
              <a:avLst/>
            </a:prstGeom>
            <a:solidFill>
              <a:schemeClr val="lt2"/>
            </a:solidFill>
            <a:ln cap="flat" cmpd="sng" w="19450">
              <a:solidFill>
                <a:schemeClr val="dk2"/>
              </a:solidFill>
              <a:prstDash val="solid"/>
              <a:round/>
              <a:headEnd len="sm" w="sm" type="none"/>
              <a:tailEnd len="sm" w="sm" type="none"/>
            </a:ln>
          </p:spPr>
          <p:txBody>
            <a:bodyPr anchorCtr="0" anchor="ctr" bIns="186650" lIns="186650" spcFirstLastPara="1" rIns="186650" wrap="square" tIns="186650">
              <a:noAutofit/>
            </a:bodyPr>
            <a:lstStyle/>
            <a:p>
              <a:pPr indent="0" lvl="0" marL="0" rtl="0" algn="ctr">
                <a:spcBef>
                  <a:spcPts val="0"/>
                </a:spcBef>
                <a:spcAft>
                  <a:spcPts val="0"/>
                </a:spcAft>
                <a:buNone/>
              </a:pPr>
              <a:r>
                <a:rPr lang="en" sz="2858"/>
                <a:t>?</a:t>
              </a:r>
              <a:endParaRPr sz="2858"/>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2"/>
          <p:cNvSpPr txBox="1"/>
          <p:nvPr>
            <p:ph type="title"/>
          </p:nvPr>
        </p:nvSpPr>
        <p:spPr>
          <a:xfrm>
            <a:off x="642881" y="4301700"/>
            <a:ext cx="17573700" cy="1683600"/>
          </a:xfrm>
          <a:prstGeom prst="rect">
            <a:avLst/>
          </a:prstGeom>
        </p:spPr>
        <p:txBody>
          <a:bodyPr anchorCtr="0" anchor="ctr" bIns="186650" lIns="186650" spcFirstLastPara="1" rIns="186650" wrap="square" tIns="186650">
            <a:normAutofit/>
          </a:bodyPr>
          <a:lstStyle/>
          <a:p>
            <a:pPr indent="0" lvl="0" marL="0" rtl="0" algn="ctr">
              <a:spcBef>
                <a:spcPts val="0"/>
              </a:spcBef>
              <a:spcAft>
                <a:spcPts val="0"/>
              </a:spcAft>
              <a:buNone/>
            </a:pPr>
            <a:r>
              <a:rPr lang="en" sz="7350"/>
              <a:t>Housekeeping</a:t>
            </a:r>
            <a:endParaRPr sz="735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080BB"/>
            </a:gs>
          </a:gsLst>
          <a:path path="circle">
            <a:fillToRect b="50%" l="50%" r="50%" t="50%"/>
          </a:path>
          <a:tileRect/>
        </a:gradFill>
      </p:bgPr>
    </p:bg>
    <p:spTree>
      <p:nvGrpSpPr>
        <p:cNvPr id="429" name="Shape 429"/>
        <p:cNvGrpSpPr/>
        <p:nvPr/>
      </p:nvGrpSpPr>
      <p:grpSpPr>
        <a:xfrm>
          <a:off x="0" y="0"/>
          <a:ext cx="0" cy="0"/>
          <a:chOff x="0" y="0"/>
          <a:chExt cx="0" cy="0"/>
        </a:xfrm>
      </p:grpSpPr>
      <p:pic>
        <p:nvPicPr>
          <p:cNvPr id="430" name="Google Shape;430;p53" title="mockuppscert2.jpg"/>
          <p:cNvPicPr preferRelativeResize="0"/>
          <p:nvPr/>
        </p:nvPicPr>
        <p:blipFill>
          <a:blip r:embed="rId3">
            <a:alphaModFix/>
          </a:blip>
          <a:stretch>
            <a:fillRect/>
          </a:stretch>
        </p:blipFill>
        <p:spPr>
          <a:xfrm>
            <a:off x="10274679" y="1641901"/>
            <a:ext cx="7003200" cy="7003200"/>
          </a:xfrm>
          <a:prstGeom prst="rect">
            <a:avLst/>
          </a:prstGeom>
          <a:noFill/>
          <a:ln>
            <a:noFill/>
          </a:ln>
        </p:spPr>
      </p:pic>
      <p:pic>
        <p:nvPicPr>
          <p:cNvPr id="431" name="Google Shape;431;p53" title="mockupPScertificate.jpg"/>
          <p:cNvPicPr preferRelativeResize="0"/>
          <p:nvPr/>
        </p:nvPicPr>
        <p:blipFill>
          <a:blip r:embed="rId4">
            <a:alphaModFix/>
          </a:blip>
          <a:stretch>
            <a:fillRect/>
          </a:stretch>
        </p:blipFill>
        <p:spPr>
          <a:xfrm>
            <a:off x="1362771" y="1641900"/>
            <a:ext cx="7003200" cy="7003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Requirements</a:t>
            </a:r>
            <a:endParaRPr sz="5716"/>
          </a:p>
        </p:txBody>
      </p:sp>
      <p:sp>
        <p:nvSpPr>
          <p:cNvPr id="437" name="Google Shape;437;p54"/>
          <p:cNvSpPr txBox="1"/>
          <p:nvPr>
            <p:ph idx="1" type="body"/>
          </p:nvPr>
        </p:nvSpPr>
        <p:spPr>
          <a:xfrm>
            <a:off x="642881" y="2304950"/>
            <a:ext cx="12592800" cy="7521000"/>
          </a:xfrm>
          <a:prstGeom prst="rect">
            <a:avLst/>
          </a:prstGeom>
        </p:spPr>
        <p:txBody>
          <a:bodyPr anchorCtr="0" anchor="t" bIns="186650" lIns="186650" spcFirstLastPara="1" rIns="186650" wrap="square" tIns="186650">
            <a:normAutofit/>
          </a:bodyPr>
          <a:lstStyle/>
          <a:p>
            <a:pPr indent="-738981" lvl="0" marL="933450" rtl="0" algn="l">
              <a:spcBef>
                <a:spcPts val="0"/>
              </a:spcBef>
              <a:spcAft>
                <a:spcPts val="0"/>
              </a:spcAft>
              <a:buSzPts val="4288"/>
              <a:buChar char="❏"/>
            </a:pPr>
            <a:r>
              <a:rPr lang="en" sz="4287"/>
              <a:t>Read the </a:t>
            </a:r>
            <a:r>
              <a:rPr i="1" lang="en" sz="4287"/>
              <a:t>Protocol Reader</a:t>
            </a:r>
            <a:r>
              <a:rPr lang="en" sz="4287"/>
              <a:t> and post a review in Discord.</a:t>
            </a:r>
            <a:endParaRPr sz="4287"/>
          </a:p>
          <a:p>
            <a:pPr indent="0" lvl="0" marL="933450" rtl="0" algn="l">
              <a:spcBef>
                <a:spcPts val="2450"/>
              </a:spcBef>
              <a:spcAft>
                <a:spcPts val="0"/>
              </a:spcAft>
              <a:buNone/>
            </a:pPr>
            <a:r>
              <a:t/>
            </a:r>
            <a:endParaRPr sz="204"/>
          </a:p>
          <a:p>
            <a:pPr indent="-738981" lvl="0" marL="933450" rtl="0" algn="l">
              <a:spcBef>
                <a:spcPts val="2450"/>
              </a:spcBef>
              <a:spcAft>
                <a:spcPts val="0"/>
              </a:spcAft>
              <a:buSzPts val="4288"/>
              <a:buChar char="❏"/>
            </a:pPr>
            <a:r>
              <a:rPr lang="en" sz="4287"/>
              <a:t>Attend at least 8 of the teaching sessions.</a:t>
            </a:r>
            <a:endParaRPr sz="4287"/>
          </a:p>
          <a:p>
            <a:pPr indent="0" lvl="0" marL="933450" rtl="0" algn="l">
              <a:spcBef>
                <a:spcPts val="2450"/>
              </a:spcBef>
              <a:spcAft>
                <a:spcPts val="0"/>
              </a:spcAft>
              <a:buNone/>
            </a:pPr>
            <a:r>
              <a:t/>
            </a:r>
            <a:endParaRPr sz="204"/>
          </a:p>
          <a:p>
            <a:pPr indent="-738981" lvl="0" marL="933450" rtl="0" algn="l">
              <a:spcBef>
                <a:spcPts val="2450"/>
              </a:spcBef>
              <a:spcAft>
                <a:spcPts val="0"/>
              </a:spcAft>
              <a:buSzPts val="4288"/>
              <a:buChar char="❏"/>
            </a:pPr>
            <a:r>
              <a:rPr lang="en" sz="4287"/>
              <a:t>Prototype, plan, or design a protocol-themed project through the co-working sessions.</a:t>
            </a:r>
            <a:endParaRPr sz="4287"/>
          </a:p>
          <a:p>
            <a:pPr indent="0" lvl="0" marL="933450" rtl="0" algn="l">
              <a:spcBef>
                <a:spcPts val="2450"/>
              </a:spcBef>
              <a:spcAft>
                <a:spcPts val="0"/>
              </a:spcAft>
              <a:buNone/>
            </a:pPr>
            <a:r>
              <a:t/>
            </a:r>
            <a:endParaRPr sz="204"/>
          </a:p>
          <a:p>
            <a:pPr indent="-738981" lvl="0" marL="933450" rtl="0" algn="l">
              <a:spcBef>
                <a:spcPts val="2450"/>
              </a:spcBef>
              <a:spcAft>
                <a:spcPts val="0"/>
              </a:spcAft>
              <a:buSzPts val="4288"/>
              <a:buChar char="❏"/>
            </a:pPr>
            <a:r>
              <a:rPr lang="en" sz="4287"/>
              <a:t>Present your project in a lightning talk.</a:t>
            </a:r>
            <a:endParaRPr sz="4287"/>
          </a:p>
        </p:txBody>
      </p:sp>
      <p:pic>
        <p:nvPicPr>
          <p:cNvPr id="438" name="Google Shape;438;p54" title="mockuppscert2.jpg"/>
          <p:cNvPicPr preferRelativeResize="0"/>
          <p:nvPr/>
        </p:nvPicPr>
        <p:blipFill>
          <a:blip r:embed="rId3">
            <a:alphaModFix/>
          </a:blip>
          <a:stretch>
            <a:fillRect/>
          </a:stretch>
        </p:blipFill>
        <p:spPr>
          <a:xfrm>
            <a:off x="13571922" y="5350971"/>
            <a:ext cx="4113747" cy="4113747"/>
          </a:xfrm>
          <a:prstGeom prst="rect">
            <a:avLst/>
          </a:prstGeom>
          <a:noFill/>
          <a:ln>
            <a:noFill/>
          </a:ln>
        </p:spPr>
      </p:pic>
      <p:pic>
        <p:nvPicPr>
          <p:cNvPr id="439" name="Google Shape;439;p54" title="mockupPScertificate.jpg"/>
          <p:cNvPicPr preferRelativeResize="0"/>
          <p:nvPr/>
        </p:nvPicPr>
        <p:blipFill>
          <a:blip r:embed="rId4">
            <a:alphaModFix/>
          </a:blip>
          <a:stretch>
            <a:fillRect/>
          </a:stretch>
        </p:blipFill>
        <p:spPr>
          <a:xfrm>
            <a:off x="13571920" y="822275"/>
            <a:ext cx="4113747" cy="411374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95959"/>
            </a:gs>
            <a:gs pos="100000">
              <a:schemeClr val="dk1"/>
            </a:gs>
          </a:gsLst>
          <a:lin ang="0" scaled="0"/>
        </a:gradFill>
      </p:bgPr>
    </p:bg>
    <p:spTree>
      <p:nvGrpSpPr>
        <p:cNvPr id="443" name="Shape 443"/>
        <p:cNvGrpSpPr/>
        <p:nvPr/>
      </p:nvGrpSpPr>
      <p:grpSpPr>
        <a:xfrm>
          <a:off x="0" y="0"/>
          <a:ext cx="0" cy="0"/>
          <a:chOff x="0" y="0"/>
          <a:chExt cx="0" cy="0"/>
        </a:xfrm>
      </p:grpSpPr>
      <p:pic>
        <p:nvPicPr>
          <p:cNvPr id="444" name="Google Shape;444;p55" title="2025-09-15 07.17.07.jpg"/>
          <p:cNvPicPr preferRelativeResize="0"/>
          <p:nvPr/>
        </p:nvPicPr>
        <p:blipFill>
          <a:blip r:embed="rId3">
            <a:alphaModFix/>
          </a:blip>
          <a:stretch>
            <a:fillRect/>
          </a:stretch>
        </p:blipFill>
        <p:spPr>
          <a:xfrm>
            <a:off x="5144927" y="0"/>
            <a:ext cx="8309948" cy="102870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8" name="Shape 448"/>
        <p:cNvGrpSpPr/>
        <p:nvPr/>
      </p:nvGrpSpPr>
      <p:grpSpPr>
        <a:xfrm>
          <a:off x="0" y="0"/>
          <a:ext cx="0" cy="0"/>
          <a:chOff x="0" y="0"/>
          <a:chExt cx="0" cy="0"/>
        </a:xfrm>
      </p:grpSpPr>
      <p:pic>
        <p:nvPicPr>
          <p:cNvPr id="449" name="Google Shape;449;p56"/>
          <p:cNvPicPr preferRelativeResize="0"/>
          <p:nvPr/>
        </p:nvPicPr>
        <p:blipFill>
          <a:blip r:embed="rId3">
            <a:alphaModFix/>
          </a:blip>
          <a:stretch>
            <a:fillRect/>
          </a:stretch>
        </p:blipFill>
        <p:spPr>
          <a:xfrm>
            <a:off x="1944190" y="0"/>
            <a:ext cx="14517459" cy="10286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7"/>
          <p:cNvSpPr txBox="1"/>
          <p:nvPr>
            <p:ph type="title"/>
          </p:nvPr>
        </p:nvSpPr>
        <p:spPr>
          <a:xfrm>
            <a:off x="642881" y="25650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The Week Ahead</a:t>
            </a:r>
            <a:endParaRPr sz="5716"/>
          </a:p>
        </p:txBody>
      </p:sp>
      <p:graphicFrame>
        <p:nvGraphicFramePr>
          <p:cNvPr id="455" name="Google Shape;455;p57"/>
          <p:cNvGraphicFramePr/>
          <p:nvPr/>
        </p:nvGraphicFramePr>
        <p:xfrm>
          <a:off x="0" y="1993625"/>
          <a:ext cx="3000000" cy="3000000"/>
        </p:xfrm>
        <a:graphic>
          <a:graphicData uri="http://schemas.openxmlformats.org/drawingml/2006/table">
            <a:tbl>
              <a:tblPr>
                <a:noFill/>
                <a:tableStyleId>{2BB8CC53-963E-4D9F-A9AE-9F86F393183A}</a:tableStyleId>
              </a:tblPr>
              <a:tblGrid>
                <a:gridCol w="3684975"/>
                <a:gridCol w="3684975"/>
                <a:gridCol w="3684975"/>
                <a:gridCol w="3684975"/>
                <a:gridCol w="4119575"/>
              </a:tblGrid>
              <a:tr h="1071100">
                <a:tc>
                  <a:txBody>
                    <a:bodyPr/>
                    <a:lstStyle/>
                    <a:p>
                      <a:pPr indent="0" lvl="0" marL="0" rtl="0" algn="ctr">
                        <a:spcBef>
                          <a:spcPts val="0"/>
                        </a:spcBef>
                        <a:spcAft>
                          <a:spcPts val="0"/>
                        </a:spcAft>
                        <a:buNone/>
                      </a:pPr>
                      <a:r>
                        <a:rPr b="1" lang="en" sz="2800"/>
                        <a:t>Monday</a:t>
                      </a:r>
                      <a:endParaRPr b="1" sz="2800"/>
                    </a:p>
                  </a:txBody>
                  <a:tcPr marT="182850" marB="182850" marR="188575" marL="188575">
                    <a:lnL cap="flat" cmpd="sng" w="19450">
                      <a:solidFill>
                        <a:schemeClr val="lt1"/>
                      </a:solidFill>
                      <a:prstDash val="solid"/>
                      <a:round/>
                      <a:headEnd len="sm" w="sm" type="none"/>
                      <a:tailEnd len="sm" w="sm" type="none"/>
                    </a:lnL>
                    <a:lnR cap="flat" cmpd="sng" w="19450">
                      <a:solidFill>
                        <a:schemeClr val="lt1"/>
                      </a:solidFill>
                      <a:prstDash val="solid"/>
                      <a:round/>
                      <a:headEnd len="sm" w="sm" type="none"/>
                      <a:tailEnd len="sm" w="sm" type="none"/>
                    </a:lnR>
                    <a:lnT cap="flat" cmpd="sng" w="19450">
                      <a:solidFill>
                        <a:schemeClr val="lt1"/>
                      </a:solidFill>
                      <a:prstDash val="solid"/>
                      <a:round/>
                      <a:headEnd len="sm" w="sm" type="none"/>
                      <a:tailEnd len="sm" w="sm" type="none"/>
                    </a:lnT>
                    <a:lnB cap="flat" cmpd="sng" w="194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800"/>
                        <a:t>Tuesday</a:t>
                      </a:r>
                      <a:endParaRPr b="1" sz="2800"/>
                    </a:p>
                  </a:txBody>
                  <a:tcPr marT="182850" marB="182850" marR="188575" marL="188575">
                    <a:lnL cap="flat" cmpd="sng" w="19450">
                      <a:solidFill>
                        <a:schemeClr val="lt1"/>
                      </a:solidFill>
                      <a:prstDash val="solid"/>
                      <a:round/>
                      <a:headEnd len="sm" w="sm" type="none"/>
                      <a:tailEnd len="sm" w="sm" type="none"/>
                    </a:lnL>
                    <a:lnR cap="flat" cmpd="sng" w="19450">
                      <a:solidFill>
                        <a:schemeClr val="lt1"/>
                      </a:solidFill>
                      <a:prstDash val="solid"/>
                      <a:round/>
                      <a:headEnd len="sm" w="sm" type="none"/>
                      <a:tailEnd len="sm" w="sm" type="none"/>
                    </a:lnR>
                    <a:lnT cap="flat" cmpd="sng" w="19450">
                      <a:solidFill>
                        <a:schemeClr val="lt1"/>
                      </a:solidFill>
                      <a:prstDash val="solid"/>
                      <a:round/>
                      <a:headEnd len="sm" w="sm" type="none"/>
                      <a:tailEnd len="sm" w="sm" type="none"/>
                    </a:lnT>
                    <a:lnB cap="flat" cmpd="sng" w="194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800"/>
                        <a:t>Wednesday</a:t>
                      </a:r>
                      <a:endParaRPr b="1" sz="2800"/>
                    </a:p>
                  </a:txBody>
                  <a:tcPr marT="182850" marB="182850" marR="188575" marL="188575">
                    <a:lnL cap="flat" cmpd="sng" w="19450">
                      <a:solidFill>
                        <a:schemeClr val="lt1"/>
                      </a:solidFill>
                      <a:prstDash val="solid"/>
                      <a:round/>
                      <a:headEnd len="sm" w="sm" type="none"/>
                      <a:tailEnd len="sm" w="sm" type="none"/>
                    </a:lnL>
                    <a:lnR cap="flat" cmpd="sng" w="19450">
                      <a:solidFill>
                        <a:schemeClr val="lt1"/>
                      </a:solidFill>
                      <a:prstDash val="solid"/>
                      <a:round/>
                      <a:headEnd len="sm" w="sm" type="none"/>
                      <a:tailEnd len="sm" w="sm" type="none"/>
                    </a:lnR>
                    <a:lnT cap="flat" cmpd="sng" w="19450">
                      <a:solidFill>
                        <a:schemeClr val="lt1"/>
                      </a:solidFill>
                      <a:prstDash val="solid"/>
                      <a:round/>
                      <a:headEnd len="sm" w="sm" type="none"/>
                      <a:tailEnd len="sm" w="sm" type="none"/>
                    </a:lnT>
                    <a:lnB cap="flat" cmpd="sng" w="194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800"/>
                        <a:t>Thursday</a:t>
                      </a:r>
                      <a:endParaRPr b="1" sz="2800"/>
                    </a:p>
                  </a:txBody>
                  <a:tcPr marT="182850" marB="182850" marR="188575" marL="188575">
                    <a:lnL cap="flat" cmpd="sng" w="19450">
                      <a:solidFill>
                        <a:schemeClr val="lt1"/>
                      </a:solidFill>
                      <a:prstDash val="solid"/>
                      <a:round/>
                      <a:headEnd len="sm" w="sm" type="none"/>
                      <a:tailEnd len="sm" w="sm" type="none"/>
                    </a:lnL>
                    <a:lnR cap="flat" cmpd="sng" w="19450">
                      <a:solidFill>
                        <a:schemeClr val="lt1"/>
                      </a:solidFill>
                      <a:prstDash val="solid"/>
                      <a:round/>
                      <a:headEnd len="sm" w="sm" type="none"/>
                      <a:tailEnd len="sm" w="sm" type="none"/>
                    </a:lnR>
                    <a:lnT cap="flat" cmpd="sng" w="19450">
                      <a:solidFill>
                        <a:schemeClr val="lt1"/>
                      </a:solidFill>
                      <a:prstDash val="solid"/>
                      <a:round/>
                      <a:headEnd len="sm" w="sm" type="none"/>
                      <a:tailEnd len="sm" w="sm" type="none"/>
                    </a:lnT>
                    <a:lnB cap="flat" cmpd="sng" w="194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800"/>
                        <a:t>Friday</a:t>
                      </a:r>
                      <a:endParaRPr b="1" sz="2800"/>
                    </a:p>
                  </a:txBody>
                  <a:tcPr marT="182850" marB="182850" marR="188575" marL="188575">
                    <a:lnL cap="flat" cmpd="sng" w="19450">
                      <a:solidFill>
                        <a:schemeClr val="lt1"/>
                      </a:solidFill>
                      <a:prstDash val="solid"/>
                      <a:round/>
                      <a:headEnd len="sm" w="sm" type="none"/>
                      <a:tailEnd len="sm" w="sm" type="none"/>
                    </a:lnL>
                    <a:lnR cap="flat" cmpd="sng" w="19450">
                      <a:solidFill>
                        <a:schemeClr val="lt1"/>
                      </a:solidFill>
                      <a:prstDash val="solid"/>
                      <a:round/>
                      <a:headEnd len="sm" w="sm" type="none"/>
                      <a:tailEnd len="sm" w="sm" type="none"/>
                    </a:lnR>
                    <a:lnT cap="flat" cmpd="sng" w="19450">
                      <a:solidFill>
                        <a:schemeClr val="lt1"/>
                      </a:solidFill>
                      <a:prstDash val="solid"/>
                      <a:round/>
                      <a:headEnd len="sm" w="sm" type="none"/>
                      <a:tailEnd len="sm" w="sm" type="none"/>
                    </a:lnT>
                    <a:lnB cap="flat" cmpd="sng" w="19450">
                      <a:solidFill>
                        <a:schemeClr val="lt1"/>
                      </a:solidFill>
                      <a:prstDash val="solid"/>
                      <a:round/>
                      <a:headEnd len="sm" w="sm" type="none"/>
                      <a:tailEnd len="sm" w="sm" type="none"/>
                    </a:lnB>
                  </a:tcPr>
                </a:tc>
              </a:tr>
              <a:tr h="4653950">
                <a:tc>
                  <a:txBody>
                    <a:bodyPr/>
                    <a:lstStyle/>
                    <a:p>
                      <a:pPr indent="0" lvl="0" marL="0" rtl="0" algn="ctr">
                        <a:spcBef>
                          <a:spcPts val="0"/>
                        </a:spcBef>
                        <a:spcAft>
                          <a:spcPts val="0"/>
                        </a:spcAft>
                        <a:buNone/>
                      </a:pPr>
                      <a:r>
                        <a:rPr i="1" lang="en" sz="2800"/>
                        <a:t>Hackathon and Cowork Orientation</a:t>
                      </a:r>
                      <a:endParaRPr b="1" i="1" sz="2800"/>
                    </a:p>
                    <a:p>
                      <a:pPr indent="0" lvl="0" marL="0" rtl="0" algn="ctr">
                        <a:spcBef>
                          <a:spcPts val="0"/>
                        </a:spcBef>
                        <a:spcAft>
                          <a:spcPts val="0"/>
                        </a:spcAft>
                        <a:buNone/>
                      </a:pPr>
                      <a:r>
                        <a:t/>
                      </a:r>
                      <a:endParaRPr sz="2800"/>
                    </a:p>
                    <a:p>
                      <a:pPr indent="0" lvl="0" marL="0" rtl="0" algn="ctr">
                        <a:spcBef>
                          <a:spcPts val="0"/>
                        </a:spcBef>
                        <a:spcAft>
                          <a:spcPts val="0"/>
                        </a:spcAft>
                        <a:buNone/>
                      </a:pPr>
                      <a:r>
                        <a:rPr b="1" lang="en" sz="2800">
                          <a:solidFill>
                            <a:schemeClr val="accent5"/>
                          </a:solidFill>
                        </a:rPr>
                        <a:t>Protocolized Modeling and Verification</a:t>
                      </a:r>
                      <a:endParaRPr b="1" sz="2800">
                        <a:solidFill>
                          <a:schemeClr val="accent5"/>
                        </a:solidFill>
                      </a:endParaRPr>
                    </a:p>
                    <a:p>
                      <a:pPr indent="0" lvl="0" marL="0" rtl="0" algn="ctr">
                        <a:spcBef>
                          <a:spcPts val="0"/>
                        </a:spcBef>
                        <a:spcAft>
                          <a:spcPts val="0"/>
                        </a:spcAft>
                        <a:buNone/>
                      </a:pPr>
                      <a:r>
                        <a:t/>
                      </a:r>
                      <a:endParaRPr sz="2800"/>
                    </a:p>
                    <a:p>
                      <a:pPr indent="0" lvl="0" marL="0" rtl="0" algn="ctr">
                        <a:spcBef>
                          <a:spcPts val="0"/>
                        </a:spcBef>
                        <a:spcAft>
                          <a:spcPts val="0"/>
                        </a:spcAft>
                        <a:buNone/>
                      </a:pPr>
                      <a:r>
                        <a:rPr i="1" lang="en" sz="2800"/>
                        <a:t>Office Hours</a:t>
                      </a:r>
                      <a:endParaRPr i="1" sz="2800"/>
                    </a:p>
                    <a:p>
                      <a:pPr indent="0" lvl="0" marL="0" rtl="0" algn="ctr">
                        <a:spcBef>
                          <a:spcPts val="0"/>
                        </a:spcBef>
                        <a:spcAft>
                          <a:spcPts val="0"/>
                        </a:spcAft>
                        <a:buNone/>
                      </a:pPr>
                      <a:r>
                        <a:t/>
                      </a:r>
                      <a:endParaRPr sz="2800"/>
                    </a:p>
                    <a:p>
                      <a:pPr indent="0" lvl="0" marL="0" rtl="0" algn="ctr">
                        <a:spcBef>
                          <a:spcPts val="0"/>
                        </a:spcBef>
                        <a:spcAft>
                          <a:spcPts val="0"/>
                        </a:spcAft>
                        <a:buNone/>
                      </a:pPr>
                      <a:r>
                        <a:rPr b="1" lang="en" sz="2800">
                          <a:solidFill>
                            <a:schemeClr val="accent5"/>
                          </a:solidFill>
                        </a:rPr>
                        <a:t>Protocols as Digital Institutions</a:t>
                      </a:r>
                      <a:endParaRPr b="1" sz="2800">
                        <a:solidFill>
                          <a:schemeClr val="accent5"/>
                        </a:solidFill>
                      </a:endParaRPr>
                    </a:p>
                  </a:txBody>
                  <a:tcPr marT="182850" marB="182850" marR="188575" marL="188575">
                    <a:lnL cap="flat" cmpd="sng" w="19450">
                      <a:solidFill>
                        <a:schemeClr val="lt1"/>
                      </a:solidFill>
                      <a:prstDash val="solid"/>
                      <a:round/>
                      <a:headEnd len="sm" w="sm" type="none"/>
                      <a:tailEnd len="sm" w="sm" type="none"/>
                    </a:lnL>
                    <a:lnR cap="flat" cmpd="sng" w="19450">
                      <a:solidFill>
                        <a:schemeClr val="lt1"/>
                      </a:solidFill>
                      <a:prstDash val="solid"/>
                      <a:round/>
                      <a:headEnd len="sm" w="sm" type="none"/>
                      <a:tailEnd len="sm" w="sm" type="none"/>
                    </a:lnR>
                    <a:lnT cap="flat" cmpd="sng" w="19450">
                      <a:solidFill>
                        <a:schemeClr val="lt1"/>
                      </a:solidFill>
                      <a:prstDash val="solid"/>
                      <a:round/>
                      <a:headEnd len="sm" w="sm" type="none"/>
                      <a:tailEnd len="sm" w="sm" type="none"/>
                    </a:lnT>
                    <a:lnB cap="flat" cmpd="sng" w="194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800">
                          <a:solidFill>
                            <a:schemeClr val="accent5"/>
                          </a:solidFill>
                        </a:rPr>
                        <a:t>Protocol Design as Governance</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lang="en" sz="2800"/>
                        <a:t>Flash Fiction Kickoff</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b="1" lang="en" sz="2800">
                          <a:solidFill>
                            <a:schemeClr val="accent5"/>
                          </a:solidFill>
                        </a:rPr>
                        <a:t>Protocol Art I</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i="1" lang="en" sz="2800"/>
                        <a:t>Fiction Coworking</a:t>
                      </a:r>
                      <a:endParaRPr i="1" sz="2800"/>
                    </a:p>
                    <a:p>
                      <a:pPr indent="0" lvl="0" marL="0" rtl="0" algn="ctr">
                        <a:spcBef>
                          <a:spcPts val="0"/>
                        </a:spcBef>
                        <a:spcAft>
                          <a:spcPts val="0"/>
                        </a:spcAft>
                        <a:buNone/>
                      </a:pPr>
                      <a:r>
                        <a:t/>
                      </a:r>
                      <a:endParaRPr sz="2800"/>
                    </a:p>
                    <a:p>
                      <a:pPr indent="0" lvl="0" marL="0" marR="0" rtl="0" algn="ctr">
                        <a:lnSpc>
                          <a:spcPct val="100000"/>
                        </a:lnSpc>
                        <a:spcBef>
                          <a:spcPts val="0"/>
                        </a:spcBef>
                        <a:spcAft>
                          <a:spcPts val="0"/>
                        </a:spcAft>
                        <a:buNone/>
                      </a:pPr>
                      <a:r>
                        <a:rPr b="1" lang="en" sz="2800">
                          <a:solidFill>
                            <a:schemeClr val="accent5"/>
                          </a:solidFill>
                        </a:rPr>
                        <a:t>Strategy as Organizational Coordination</a:t>
                      </a:r>
                      <a:endParaRPr sz="2800"/>
                    </a:p>
                  </a:txBody>
                  <a:tcPr marT="182850" marB="182850" marR="188575" marL="188575">
                    <a:lnL cap="flat" cmpd="sng" w="19450">
                      <a:solidFill>
                        <a:schemeClr val="lt1"/>
                      </a:solidFill>
                      <a:prstDash val="solid"/>
                      <a:round/>
                      <a:headEnd len="sm" w="sm" type="none"/>
                      <a:tailEnd len="sm" w="sm" type="none"/>
                    </a:lnL>
                    <a:lnR cap="flat" cmpd="sng" w="19450">
                      <a:solidFill>
                        <a:schemeClr val="lt1"/>
                      </a:solidFill>
                      <a:prstDash val="solid"/>
                      <a:round/>
                      <a:headEnd len="sm" w="sm" type="none"/>
                      <a:tailEnd len="sm" w="sm" type="none"/>
                    </a:lnR>
                    <a:lnT cap="flat" cmpd="sng" w="19450">
                      <a:solidFill>
                        <a:schemeClr val="lt1"/>
                      </a:solidFill>
                      <a:prstDash val="solid"/>
                      <a:round/>
                      <a:headEnd len="sm" w="sm" type="none"/>
                      <a:tailEnd len="sm" w="sm" type="none"/>
                    </a:lnT>
                    <a:lnB cap="flat" cmpd="sng" w="194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800">
                          <a:solidFill>
                            <a:schemeClr val="accent5"/>
                          </a:solidFill>
                        </a:rPr>
                        <a:t>Protocols of Storytelling</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b="1" lang="en" sz="2800">
                          <a:solidFill>
                            <a:srgbClr val="783F04"/>
                          </a:solidFill>
                        </a:rPr>
                        <a:t>Guest talk with Shreya Shankar</a:t>
                      </a:r>
                      <a:endParaRPr b="1" sz="2800">
                        <a:solidFill>
                          <a:srgbClr val="783F04"/>
                        </a:solidFill>
                      </a:endParaRPr>
                    </a:p>
                    <a:p>
                      <a:pPr indent="0" lvl="0" marL="0" rtl="0" algn="ctr">
                        <a:spcBef>
                          <a:spcPts val="0"/>
                        </a:spcBef>
                        <a:spcAft>
                          <a:spcPts val="0"/>
                        </a:spcAft>
                        <a:buNone/>
                      </a:pPr>
                      <a:r>
                        <a:t/>
                      </a:r>
                      <a:endParaRPr sz="2800"/>
                    </a:p>
                    <a:p>
                      <a:pPr indent="0" lvl="0" marL="0" rtl="0" algn="ctr">
                        <a:spcBef>
                          <a:spcPts val="0"/>
                        </a:spcBef>
                        <a:spcAft>
                          <a:spcPts val="0"/>
                        </a:spcAft>
                        <a:buNone/>
                      </a:pPr>
                      <a:r>
                        <a:rPr lang="en" sz="2800"/>
                        <a:t>Case Competition Kickoff</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b="1" lang="en" sz="2800">
                          <a:solidFill>
                            <a:schemeClr val="accent5"/>
                          </a:solidFill>
                        </a:rPr>
                        <a:t>Protocol Art II</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i="1" lang="en" sz="2800"/>
                        <a:t>Case Coworking</a:t>
                      </a:r>
                      <a:endParaRPr i="1" sz="2800"/>
                    </a:p>
                    <a:p>
                      <a:pPr indent="0" lvl="0" marL="0" rtl="0" algn="ctr">
                        <a:spcBef>
                          <a:spcPts val="0"/>
                        </a:spcBef>
                        <a:spcAft>
                          <a:spcPts val="0"/>
                        </a:spcAft>
                        <a:buNone/>
                      </a:pPr>
                      <a:r>
                        <a:t/>
                      </a:r>
                      <a:endParaRPr sz="2800"/>
                    </a:p>
                    <a:p>
                      <a:pPr indent="0" lvl="0" marL="0" rtl="0" algn="ctr">
                        <a:spcBef>
                          <a:spcPts val="0"/>
                        </a:spcBef>
                        <a:spcAft>
                          <a:spcPts val="0"/>
                        </a:spcAft>
                        <a:buNone/>
                      </a:pPr>
                      <a:r>
                        <a:rPr b="1" lang="en" sz="2800">
                          <a:solidFill>
                            <a:schemeClr val="accent5"/>
                          </a:solidFill>
                        </a:rPr>
                        <a:t>Musicalization not Music</a:t>
                      </a:r>
                      <a:endParaRPr sz="2800"/>
                    </a:p>
                  </a:txBody>
                  <a:tcPr marT="182850" marB="182850" marR="188575" marL="188575">
                    <a:lnL cap="flat" cmpd="sng" w="19450">
                      <a:solidFill>
                        <a:schemeClr val="lt1"/>
                      </a:solidFill>
                      <a:prstDash val="solid"/>
                      <a:round/>
                      <a:headEnd len="sm" w="sm" type="none"/>
                      <a:tailEnd len="sm" w="sm" type="none"/>
                    </a:lnL>
                    <a:lnR cap="flat" cmpd="sng" w="19450">
                      <a:solidFill>
                        <a:schemeClr val="lt1"/>
                      </a:solidFill>
                      <a:prstDash val="solid"/>
                      <a:round/>
                      <a:headEnd len="sm" w="sm" type="none"/>
                      <a:tailEnd len="sm" w="sm" type="none"/>
                    </a:lnR>
                    <a:lnT cap="flat" cmpd="sng" w="19450">
                      <a:solidFill>
                        <a:schemeClr val="lt1"/>
                      </a:solidFill>
                      <a:prstDash val="solid"/>
                      <a:round/>
                      <a:headEnd len="sm" w="sm" type="none"/>
                      <a:tailEnd len="sm" w="sm" type="none"/>
                    </a:lnT>
                    <a:lnB cap="flat" cmpd="sng" w="194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800">
                          <a:solidFill>
                            <a:schemeClr val="accent5"/>
                          </a:solidFill>
                        </a:rPr>
                        <a:t>Designing Trust</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b="1" lang="en" sz="2800">
                          <a:solidFill>
                            <a:srgbClr val="783F04"/>
                          </a:solidFill>
                        </a:rPr>
                        <a:t>Memory Research Group Study Call</a:t>
                      </a:r>
                      <a:endParaRPr b="1" sz="2800">
                        <a:solidFill>
                          <a:srgbClr val="783F04"/>
                        </a:solidFill>
                      </a:endParaRPr>
                    </a:p>
                    <a:p>
                      <a:pPr indent="0" lvl="0" marL="0" rtl="0" algn="ctr">
                        <a:spcBef>
                          <a:spcPts val="0"/>
                        </a:spcBef>
                        <a:spcAft>
                          <a:spcPts val="0"/>
                        </a:spcAft>
                        <a:buNone/>
                      </a:pPr>
                      <a:r>
                        <a:t/>
                      </a:r>
                      <a:endParaRPr sz="2800"/>
                    </a:p>
                    <a:p>
                      <a:pPr indent="0" lvl="0" marL="0" rtl="0" algn="ctr">
                        <a:spcBef>
                          <a:spcPts val="0"/>
                        </a:spcBef>
                        <a:spcAft>
                          <a:spcPts val="0"/>
                        </a:spcAft>
                        <a:buNone/>
                      </a:pPr>
                      <a:r>
                        <a:rPr b="1" lang="en" sz="2800">
                          <a:solidFill>
                            <a:schemeClr val="accent5"/>
                          </a:solidFill>
                        </a:rPr>
                        <a:t>Designing Digital Worlds</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i="1" lang="en" sz="2800"/>
                        <a:t>Unconference</a:t>
                      </a:r>
                      <a:endParaRPr i="1" sz="2800"/>
                    </a:p>
                    <a:p>
                      <a:pPr indent="0" lvl="0" marL="0" rtl="0" algn="ctr">
                        <a:spcBef>
                          <a:spcPts val="0"/>
                        </a:spcBef>
                        <a:spcAft>
                          <a:spcPts val="0"/>
                        </a:spcAft>
                        <a:buNone/>
                      </a:pPr>
                      <a:r>
                        <a:t/>
                      </a:r>
                      <a:endParaRPr sz="2800"/>
                    </a:p>
                    <a:p>
                      <a:pPr indent="0" lvl="0" marL="0" rtl="0" algn="ctr">
                        <a:spcBef>
                          <a:spcPts val="0"/>
                        </a:spcBef>
                        <a:spcAft>
                          <a:spcPts val="0"/>
                        </a:spcAft>
                        <a:buNone/>
                      </a:pPr>
                      <a:r>
                        <a:rPr b="1" lang="en" sz="2800">
                          <a:solidFill>
                            <a:schemeClr val="accent5"/>
                          </a:solidFill>
                        </a:rPr>
                        <a:t>Towards a New Social Science of Protocols</a:t>
                      </a:r>
                      <a:endParaRPr sz="2800"/>
                    </a:p>
                  </a:txBody>
                  <a:tcPr marT="182850" marB="182850" marR="188575" marL="188575">
                    <a:lnL cap="flat" cmpd="sng" w="19450">
                      <a:solidFill>
                        <a:schemeClr val="lt1"/>
                      </a:solidFill>
                      <a:prstDash val="solid"/>
                      <a:round/>
                      <a:headEnd len="sm" w="sm" type="none"/>
                      <a:tailEnd len="sm" w="sm" type="none"/>
                    </a:lnL>
                    <a:lnR cap="flat" cmpd="sng" w="19450">
                      <a:solidFill>
                        <a:schemeClr val="lt1"/>
                      </a:solidFill>
                      <a:prstDash val="solid"/>
                      <a:round/>
                      <a:headEnd len="sm" w="sm" type="none"/>
                      <a:tailEnd len="sm" w="sm" type="none"/>
                    </a:lnR>
                    <a:lnT cap="flat" cmpd="sng" w="19450">
                      <a:solidFill>
                        <a:schemeClr val="lt1"/>
                      </a:solidFill>
                      <a:prstDash val="solid"/>
                      <a:round/>
                      <a:headEnd len="sm" w="sm" type="none"/>
                      <a:tailEnd len="sm" w="sm" type="none"/>
                    </a:lnT>
                    <a:lnB cap="flat" cmpd="sng" w="194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800">
                          <a:solidFill>
                            <a:srgbClr val="783F04"/>
                          </a:solidFill>
                        </a:rPr>
                        <a:t>Applied Protocol Theory</a:t>
                      </a:r>
                      <a:endParaRPr b="1" sz="2800">
                        <a:solidFill>
                          <a:srgbClr val="783F04"/>
                        </a:solidFill>
                      </a:endParaRPr>
                    </a:p>
                    <a:p>
                      <a:pPr indent="0" lvl="0" marL="0" rtl="0" algn="ctr">
                        <a:spcBef>
                          <a:spcPts val="0"/>
                        </a:spcBef>
                        <a:spcAft>
                          <a:spcPts val="0"/>
                        </a:spcAft>
                        <a:buNone/>
                      </a:pPr>
                      <a:r>
                        <a:t/>
                      </a:r>
                      <a:endParaRPr sz="2800"/>
                    </a:p>
                    <a:p>
                      <a:pPr indent="0" lvl="0" marL="0" rtl="0" algn="ctr">
                        <a:spcBef>
                          <a:spcPts val="0"/>
                        </a:spcBef>
                        <a:spcAft>
                          <a:spcPts val="0"/>
                        </a:spcAft>
                        <a:buNone/>
                      </a:pPr>
                      <a:r>
                        <a:rPr lang="en" sz="2800"/>
                        <a:t>Lightning Talks</a:t>
                      </a:r>
                      <a:endParaRPr sz="2800"/>
                    </a:p>
                    <a:p>
                      <a:pPr indent="0" lvl="0" marL="0" rtl="0" algn="ctr">
                        <a:spcBef>
                          <a:spcPts val="0"/>
                        </a:spcBef>
                        <a:spcAft>
                          <a:spcPts val="0"/>
                        </a:spcAft>
                        <a:buNone/>
                      </a:pPr>
                      <a:r>
                        <a:t/>
                      </a:r>
                      <a:endParaRPr sz="2800"/>
                    </a:p>
                    <a:p>
                      <a:pPr indent="0" lvl="0" marL="0" rtl="0" algn="ctr">
                        <a:spcBef>
                          <a:spcPts val="0"/>
                        </a:spcBef>
                        <a:spcAft>
                          <a:spcPts val="0"/>
                        </a:spcAft>
                        <a:buNone/>
                      </a:pPr>
                      <a:r>
                        <a:rPr b="1" lang="en" sz="2800">
                          <a:solidFill>
                            <a:srgbClr val="783F04"/>
                          </a:solidFill>
                        </a:rPr>
                        <a:t>Formal Protocol Theory Study Call</a:t>
                      </a:r>
                      <a:endParaRPr b="1" sz="2800">
                        <a:solidFill>
                          <a:srgbClr val="783F04"/>
                        </a:solidFill>
                      </a:endParaRPr>
                    </a:p>
                    <a:p>
                      <a:pPr indent="0" lvl="0" marL="0" rtl="0" algn="ctr">
                        <a:spcBef>
                          <a:spcPts val="0"/>
                        </a:spcBef>
                        <a:spcAft>
                          <a:spcPts val="0"/>
                        </a:spcAft>
                        <a:buNone/>
                      </a:pPr>
                      <a:r>
                        <a:t/>
                      </a:r>
                      <a:endParaRPr sz="2800"/>
                    </a:p>
                    <a:p>
                      <a:pPr indent="0" lvl="0" marL="0" rtl="0" algn="ctr">
                        <a:spcBef>
                          <a:spcPts val="0"/>
                        </a:spcBef>
                        <a:spcAft>
                          <a:spcPts val="0"/>
                        </a:spcAft>
                        <a:buNone/>
                      </a:pPr>
                      <a:r>
                        <a:rPr lang="en" sz="2800" u="sng"/>
                        <a:t>🎉 </a:t>
                      </a:r>
                      <a:r>
                        <a:rPr lang="en" sz="2800" u="sng"/>
                        <a:t>Graduation </a:t>
                      </a:r>
                      <a:r>
                        <a:rPr lang="en" sz="2800" u="sng"/>
                        <a:t>🎉</a:t>
                      </a:r>
                      <a:endParaRPr sz="2800" u="sng"/>
                    </a:p>
                  </a:txBody>
                  <a:tcPr marT="182850" marB="182850" marR="188575" marL="188575">
                    <a:lnL cap="flat" cmpd="sng" w="19450">
                      <a:solidFill>
                        <a:schemeClr val="lt1"/>
                      </a:solidFill>
                      <a:prstDash val="solid"/>
                      <a:round/>
                      <a:headEnd len="sm" w="sm" type="none"/>
                      <a:tailEnd len="sm" w="sm" type="none"/>
                    </a:lnL>
                    <a:lnR cap="flat" cmpd="sng" w="19450">
                      <a:solidFill>
                        <a:schemeClr val="lt1"/>
                      </a:solidFill>
                      <a:prstDash val="solid"/>
                      <a:round/>
                      <a:headEnd len="sm" w="sm" type="none"/>
                      <a:tailEnd len="sm" w="sm" type="none"/>
                    </a:lnR>
                    <a:lnT cap="flat" cmpd="sng" w="19450">
                      <a:solidFill>
                        <a:schemeClr val="lt1"/>
                      </a:solidFill>
                      <a:prstDash val="solid"/>
                      <a:round/>
                      <a:headEnd len="sm" w="sm" type="none"/>
                      <a:tailEnd len="sm" w="sm" type="none"/>
                    </a:lnT>
                    <a:lnB cap="flat" cmpd="sng" w="19450">
                      <a:solidFill>
                        <a:schemeClr val="lt1"/>
                      </a:solidFill>
                      <a:prstDash val="solid"/>
                      <a:round/>
                      <a:headEnd len="sm" w="sm" type="none"/>
                      <a:tailEnd len="sm" w="sm" type="none"/>
                    </a:lnB>
                  </a:tcPr>
                </a:tc>
              </a:tr>
            </a:tbl>
          </a:graphicData>
        </a:graphic>
      </p:graphicFrame>
      <p:sp>
        <p:nvSpPr>
          <p:cNvPr id="456" name="Google Shape;456;p57"/>
          <p:cNvSpPr txBox="1"/>
          <p:nvPr/>
        </p:nvSpPr>
        <p:spPr>
          <a:xfrm>
            <a:off x="12482456" y="370800"/>
            <a:ext cx="4827000" cy="916800"/>
          </a:xfrm>
          <a:prstGeom prst="rect">
            <a:avLst/>
          </a:prstGeom>
          <a:noFill/>
          <a:ln>
            <a:noFill/>
          </a:ln>
        </p:spPr>
        <p:txBody>
          <a:bodyPr anchorCtr="0" anchor="t" bIns="186650" lIns="186650" spcFirstLastPara="1" rIns="186650" wrap="square" tIns="186650">
            <a:noAutofit/>
          </a:bodyPr>
          <a:lstStyle/>
          <a:p>
            <a:pPr indent="0" lvl="0" marL="0" rtl="0" algn="l">
              <a:spcBef>
                <a:spcPts val="0"/>
              </a:spcBef>
              <a:spcAft>
                <a:spcPts val="0"/>
              </a:spcAft>
              <a:buNone/>
            </a:pPr>
            <a:r>
              <a:rPr lang="en" sz="3675">
                <a:solidFill>
                  <a:schemeClr val="dk2"/>
                </a:solidFill>
              </a:rPr>
              <a:t>Add to your G Cal → </a:t>
            </a:r>
            <a:endParaRPr sz="3675">
              <a:solidFill>
                <a:schemeClr val="dk2"/>
              </a:solidFill>
            </a:endParaRPr>
          </a:p>
        </p:txBody>
      </p:sp>
      <p:pic>
        <p:nvPicPr>
          <p:cNvPr id="457" name="Google Shape;457;p57"/>
          <p:cNvPicPr preferRelativeResize="0"/>
          <p:nvPr/>
        </p:nvPicPr>
        <p:blipFill>
          <a:blip r:embed="rId3">
            <a:alphaModFix/>
          </a:blip>
          <a:stretch>
            <a:fillRect/>
          </a:stretch>
        </p:blipFill>
        <p:spPr>
          <a:xfrm>
            <a:off x="17107097" y="-20450"/>
            <a:ext cx="1699300" cy="1699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8"/>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Workshops (all times in PST)</a:t>
            </a:r>
            <a:endParaRPr sz="5716"/>
          </a:p>
        </p:txBody>
      </p:sp>
      <p:sp>
        <p:nvSpPr>
          <p:cNvPr id="463" name="Google Shape;463;p58"/>
          <p:cNvSpPr txBox="1"/>
          <p:nvPr/>
        </p:nvSpPr>
        <p:spPr>
          <a:xfrm>
            <a:off x="642881" y="2207800"/>
            <a:ext cx="17573700" cy="2571600"/>
          </a:xfrm>
          <a:prstGeom prst="rect">
            <a:avLst/>
          </a:prstGeom>
          <a:noFill/>
          <a:ln>
            <a:noFill/>
          </a:ln>
        </p:spPr>
        <p:txBody>
          <a:bodyPr anchorCtr="0" anchor="t" bIns="186650" lIns="186650" spcFirstLastPara="1" rIns="186650" wrap="square" tIns="186650">
            <a:noAutofit/>
          </a:bodyPr>
          <a:lstStyle/>
          <a:p>
            <a:pPr indent="0" lvl="0" marL="0" rtl="0" algn="l">
              <a:spcBef>
                <a:spcPts val="0"/>
              </a:spcBef>
              <a:spcAft>
                <a:spcPts val="0"/>
              </a:spcAft>
              <a:buNone/>
            </a:pPr>
            <a:r>
              <a:rPr b="1" lang="en" sz="3675">
                <a:solidFill>
                  <a:schemeClr val="dk2"/>
                </a:solidFill>
              </a:rPr>
              <a:t>🌊 Weird Waters Writing Workshop </a:t>
            </a:r>
            <a:r>
              <a:rPr lang="en" sz="3675">
                <a:solidFill>
                  <a:schemeClr val="dk2"/>
                </a:solidFill>
              </a:rPr>
              <a:t>(Tuesday, 10-11:30AM Pacific)</a:t>
            </a:r>
            <a:endParaRPr sz="3675">
              <a:solidFill>
                <a:schemeClr val="dk2"/>
              </a:solidFill>
            </a:endParaRPr>
          </a:p>
          <a:p>
            <a:pPr indent="0" lvl="0" marL="0" rtl="0" algn="l">
              <a:spcBef>
                <a:spcPts val="0"/>
              </a:spcBef>
              <a:spcAft>
                <a:spcPts val="0"/>
              </a:spcAft>
              <a:buNone/>
            </a:pPr>
            <a:r>
              <a:t/>
            </a:r>
            <a:endParaRPr sz="1020">
              <a:solidFill>
                <a:schemeClr val="dk2"/>
              </a:solidFill>
            </a:endParaRPr>
          </a:p>
          <a:p>
            <a:pPr indent="0" lvl="0" marL="933450" rtl="0" algn="l">
              <a:spcBef>
                <a:spcPts val="0"/>
              </a:spcBef>
              <a:spcAft>
                <a:spcPts val="0"/>
              </a:spcAft>
              <a:buNone/>
            </a:pPr>
            <a:r>
              <a:rPr lang="en" sz="3675">
                <a:solidFill>
                  <a:schemeClr val="dk2"/>
                </a:solidFill>
              </a:rPr>
              <a:t>Complete an exercise on Tuesday, improve your story at the </a:t>
            </a:r>
            <a:r>
              <a:rPr i="1" lang="en" sz="3675">
                <a:solidFill>
                  <a:schemeClr val="dk2"/>
                </a:solidFill>
              </a:rPr>
              <a:t>Protocolized</a:t>
            </a:r>
            <a:r>
              <a:rPr lang="en" sz="3675">
                <a:solidFill>
                  <a:schemeClr val="dk2"/>
                </a:solidFill>
              </a:rPr>
              <a:t> fiction coworking session and with help from the author of </a:t>
            </a:r>
            <a:r>
              <a:rPr i="1" lang="en" sz="3675">
                <a:solidFill>
                  <a:schemeClr val="dk2"/>
                </a:solidFill>
              </a:rPr>
              <a:t>Waste Tide.</a:t>
            </a:r>
            <a:endParaRPr b="1" i="1" sz="3675">
              <a:solidFill>
                <a:schemeClr val="dk2"/>
              </a:solidFill>
            </a:endParaRPr>
          </a:p>
        </p:txBody>
      </p:sp>
      <p:sp>
        <p:nvSpPr>
          <p:cNvPr id="464" name="Google Shape;464;p58"/>
          <p:cNvSpPr txBox="1"/>
          <p:nvPr/>
        </p:nvSpPr>
        <p:spPr>
          <a:xfrm>
            <a:off x="642881" y="7377900"/>
            <a:ext cx="17573700" cy="2571600"/>
          </a:xfrm>
          <a:prstGeom prst="rect">
            <a:avLst/>
          </a:prstGeom>
          <a:noFill/>
          <a:ln>
            <a:noFill/>
          </a:ln>
        </p:spPr>
        <p:txBody>
          <a:bodyPr anchorCtr="0" anchor="t" bIns="186650" lIns="186650" spcFirstLastPara="1" rIns="186650" wrap="square" tIns="186650">
            <a:noAutofit/>
          </a:bodyPr>
          <a:lstStyle/>
          <a:p>
            <a:pPr indent="0" lvl="0" marL="0" rtl="0" algn="l">
              <a:spcBef>
                <a:spcPts val="0"/>
              </a:spcBef>
              <a:spcAft>
                <a:spcPts val="0"/>
              </a:spcAft>
              <a:buNone/>
            </a:pPr>
            <a:r>
              <a:rPr b="1" lang="en" sz="3675">
                <a:solidFill>
                  <a:schemeClr val="dk2"/>
                </a:solidFill>
              </a:rPr>
              <a:t>💼 Protocol Case Competition</a:t>
            </a:r>
            <a:r>
              <a:rPr b="1" lang="en" sz="3675">
                <a:solidFill>
                  <a:schemeClr val="dk2"/>
                </a:solidFill>
              </a:rPr>
              <a:t> </a:t>
            </a:r>
            <a:r>
              <a:rPr lang="en" sz="3675">
                <a:solidFill>
                  <a:schemeClr val="dk2"/>
                </a:solidFill>
              </a:rPr>
              <a:t>(Tuesday, 11AM-12PM Pacific)</a:t>
            </a:r>
            <a:endParaRPr sz="3675">
              <a:solidFill>
                <a:schemeClr val="dk2"/>
              </a:solidFill>
            </a:endParaRPr>
          </a:p>
          <a:p>
            <a:pPr indent="0" lvl="0" marL="0" rtl="0" algn="l">
              <a:spcBef>
                <a:spcPts val="0"/>
              </a:spcBef>
              <a:spcAft>
                <a:spcPts val="0"/>
              </a:spcAft>
              <a:buNone/>
            </a:pPr>
            <a:r>
              <a:t/>
            </a:r>
            <a:endParaRPr sz="1020">
              <a:solidFill>
                <a:schemeClr val="dk2"/>
              </a:solidFill>
            </a:endParaRPr>
          </a:p>
          <a:p>
            <a:pPr indent="0" lvl="0" marL="933450" rtl="0" algn="l">
              <a:spcBef>
                <a:spcPts val="0"/>
              </a:spcBef>
              <a:spcAft>
                <a:spcPts val="0"/>
              </a:spcAft>
              <a:buNone/>
            </a:pPr>
            <a:r>
              <a:rPr lang="en" sz="3675">
                <a:solidFill>
                  <a:schemeClr val="dk2"/>
                </a:solidFill>
              </a:rPr>
              <a:t>Train your </a:t>
            </a:r>
            <a:r>
              <a:rPr lang="en" sz="3675">
                <a:solidFill>
                  <a:schemeClr val="dk2"/>
                </a:solidFill>
              </a:rPr>
              <a:t>protocol</a:t>
            </a:r>
            <a:r>
              <a:rPr lang="en" sz="3675">
                <a:solidFill>
                  <a:schemeClr val="dk2"/>
                </a:solidFill>
              </a:rPr>
              <a:t> thinking chops with a real-world case study, where you’ll have to design </a:t>
            </a:r>
            <a:r>
              <a:rPr lang="en" sz="3675">
                <a:solidFill>
                  <a:schemeClr val="dk2"/>
                </a:solidFill>
              </a:rPr>
              <a:t>and</a:t>
            </a:r>
            <a:r>
              <a:rPr lang="en" sz="3675">
                <a:solidFill>
                  <a:schemeClr val="dk2"/>
                </a:solidFill>
              </a:rPr>
              <a:t> deploy protocols to manage tensions and mitigate a crisis.</a:t>
            </a:r>
            <a:endParaRPr b="1" i="1" sz="3675">
              <a:solidFill>
                <a:schemeClr val="dk2"/>
              </a:solidFill>
            </a:endParaRPr>
          </a:p>
        </p:txBody>
      </p:sp>
      <p:sp>
        <p:nvSpPr>
          <p:cNvPr id="465" name="Google Shape;465;p58"/>
          <p:cNvSpPr txBox="1"/>
          <p:nvPr/>
        </p:nvSpPr>
        <p:spPr>
          <a:xfrm>
            <a:off x="642881" y="4779400"/>
            <a:ext cx="17573700" cy="2571600"/>
          </a:xfrm>
          <a:prstGeom prst="rect">
            <a:avLst/>
          </a:prstGeom>
          <a:noFill/>
          <a:ln>
            <a:noFill/>
          </a:ln>
        </p:spPr>
        <p:txBody>
          <a:bodyPr anchorCtr="0" anchor="t" bIns="186650" lIns="186650" spcFirstLastPara="1" rIns="186650" wrap="square" tIns="186650">
            <a:noAutofit/>
          </a:bodyPr>
          <a:lstStyle/>
          <a:p>
            <a:pPr indent="0" lvl="0" marL="0" rtl="0" algn="l">
              <a:spcBef>
                <a:spcPts val="0"/>
              </a:spcBef>
              <a:spcAft>
                <a:spcPts val="0"/>
              </a:spcAft>
              <a:buNone/>
            </a:pPr>
            <a:r>
              <a:rPr b="1" lang="en" sz="3675">
                <a:solidFill>
                  <a:schemeClr val="dk2"/>
                </a:solidFill>
              </a:rPr>
              <a:t>📑 Guest Talk with Shreya Shankar</a:t>
            </a:r>
            <a:r>
              <a:rPr b="1" lang="en" sz="3675">
                <a:solidFill>
                  <a:schemeClr val="dk2"/>
                </a:solidFill>
              </a:rPr>
              <a:t> </a:t>
            </a:r>
            <a:r>
              <a:rPr lang="en" sz="3675">
                <a:solidFill>
                  <a:schemeClr val="dk2"/>
                </a:solidFill>
              </a:rPr>
              <a:t>(Wednesday, 10-11AM Pacific)</a:t>
            </a:r>
            <a:endParaRPr sz="3675">
              <a:solidFill>
                <a:schemeClr val="dk2"/>
              </a:solidFill>
            </a:endParaRPr>
          </a:p>
          <a:p>
            <a:pPr indent="0" lvl="0" marL="0" rtl="0" algn="l">
              <a:spcBef>
                <a:spcPts val="0"/>
              </a:spcBef>
              <a:spcAft>
                <a:spcPts val="0"/>
              </a:spcAft>
              <a:buNone/>
            </a:pPr>
            <a:r>
              <a:t/>
            </a:r>
            <a:endParaRPr sz="1020">
              <a:solidFill>
                <a:schemeClr val="dk2"/>
              </a:solidFill>
            </a:endParaRPr>
          </a:p>
          <a:p>
            <a:pPr indent="0" lvl="0" marL="933450" rtl="0" algn="l">
              <a:spcBef>
                <a:spcPts val="0"/>
              </a:spcBef>
              <a:spcAft>
                <a:spcPts val="0"/>
              </a:spcAft>
              <a:buNone/>
            </a:pPr>
            <a:r>
              <a:rPr lang="en" sz="3675">
                <a:solidFill>
                  <a:schemeClr val="dk2"/>
                </a:solidFill>
              </a:rPr>
              <a:t>Tune in to our final guest talk of the summer to learn about DocETL, LLM data processing pipelines, and the protocols that make them work.</a:t>
            </a:r>
            <a:endParaRPr b="1" i="1" sz="3675">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9"/>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Special Interest Groups (SIGs)</a:t>
            </a:r>
            <a:endParaRPr sz="5716"/>
          </a:p>
        </p:txBody>
      </p:sp>
      <p:sp>
        <p:nvSpPr>
          <p:cNvPr id="471" name="Google Shape;471;p59"/>
          <p:cNvSpPr txBox="1"/>
          <p:nvPr/>
        </p:nvSpPr>
        <p:spPr>
          <a:xfrm>
            <a:off x="642881" y="2207800"/>
            <a:ext cx="17573700" cy="2571600"/>
          </a:xfrm>
          <a:prstGeom prst="rect">
            <a:avLst/>
          </a:prstGeom>
          <a:noFill/>
          <a:ln>
            <a:noFill/>
          </a:ln>
        </p:spPr>
        <p:txBody>
          <a:bodyPr anchorCtr="0" anchor="t" bIns="186650" lIns="186650" spcFirstLastPara="1" rIns="186650" wrap="square" tIns="186650">
            <a:noAutofit/>
          </a:bodyPr>
          <a:lstStyle/>
          <a:p>
            <a:pPr indent="0" lvl="0" marL="0" rtl="0" algn="l">
              <a:spcBef>
                <a:spcPts val="0"/>
              </a:spcBef>
              <a:spcAft>
                <a:spcPts val="0"/>
              </a:spcAft>
              <a:buNone/>
            </a:pPr>
            <a:r>
              <a:rPr b="1" lang="en" sz="3675">
                <a:solidFill>
                  <a:schemeClr val="dk2"/>
                </a:solidFill>
              </a:rPr>
              <a:t>🧠</a:t>
            </a:r>
            <a:r>
              <a:rPr b="1" lang="en" sz="3675">
                <a:solidFill>
                  <a:schemeClr val="dk2"/>
                </a:solidFill>
              </a:rPr>
              <a:t> Memory Research Group </a:t>
            </a:r>
            <a:r>
              <a:rPr lang="en" sz="3675">
                <a:solidFill>
                  <a:schemeClr val="dk2"/>
                </a:solidFill>
              </a:rPr>
              <a:t>(Thursday, 10-11:30AM)</a:t>
            </a:r>
            <a:endParaRPr sz="3675">
              <a:solidFill>
                <a:schemeClr val="dk2"/>
              </a:solidFill>
            </a:endParaRPr>
          </a:p>
          <a:p>
            <a:pPr indent="0" lvl="0" marL="0" rtl="0" algn="l">
              <a:spcBef>
                <a:spcPts val="0"/>
              </a:spcBef>
              <a:spcAft>
                <a:spcPts val="0"/>
              </a:spcAft>
              <a:buNone/>
            </a:pPr>
            <a:r>
              <a:t/>
            </a:r>
            <a:endParaRPr sz="1020">
              <a:solidFill>
                <a:schemeClr val="dk2"/>
              </a:solidFill>
            </a:endParaRPr>
          </a:p>
          <a:p>
            <a:pPr indent="0" lvl="0" marL="933450" rtl="0" algn="l">
              <a:spcBef>
                <a:spcPts val="0"/>
              </a:spcBef>
              <a:spcAft>
                <a:spcPts val="0"/>
              </a:spcAft>
              <a:buNone/>
            </a:pPr>
            <a:r>
              <a:rPr lang="en" sz="3675">
                <a:solidFill>
                  <a:schemeClr val="dk2"/>
                </a:solidFill>
              </a:rPr>
              <a:t>Complete an exercise on Tuesday, improve your story at the </a:t>
            </a:r>
            <a:r>
              <a:rPr i="1" lang="en" sz="3675">
                <a:solidFill>
                  <a:schemeClr val="dk2"/>
                </a:solidFill>
              </a:rPr>
              <a:t>Protocolized</a:t>
            </a:r>
            <a:r>
              <a:rPr lang="en" sz="3675">
                <a:solidFill>
                  <a:schemeClr val="dk2"/>
                </a:solidFill>
              </a:rPr>
              <a:t> fiction coworking session and with help from the author of </a:t>
            </a:r>
            <a:r>
              <a:rPr i="1" lang="en" sz="3675">
                <a:solidFill>
                  <a:schemeClr val="dk2"/>
                </a:solidFill>
              </a:rPr>
              <a:t>Waste Tide.</a:t>
            </a:r>
            <a:endParaRPr b="1" i="1" sz="3675">
              <a:solidFill>
                <a:schemeClr val="dk2"/>
              </a:solidFill>
            </a:endParaRPr>
          </a:p>
        </p:txBody>
      </p:sp>
      <p:sp>
        <p:nvSpPr>
          <p:cNvPr id="472" name="Google Shape;472;p59"/>
          <p:cNvSpPr txBox="1"/>
          <p:nvPr/>
        </p:nvSpPr>
        <p:spPr>
          <a:xfrm>
            <a:off x="642881" y="7377900"/>
            <a:ext cx="17573700" cy="2571600"/>
          </a:xfrm>
          <a:prstGeom prst="rect">
            <a:avLst/>
          </a:prstGeom>
          <a:noFill/>
          <a:ln>
            <a:noFill/>
          </a:ln>
        </p:spPr>
        <p:txBody>
          <a:bodyPr anchorCtr="0" anchor="t" bIns="186650" lIns="186650" spcFirstLastPara="1" rIns="186650" wrap="square" tIns="186650">
            <a:noAutofit/>
          </a:bodyPr>
          <a:lstStyle/>
          <a:p>
            <a:pPr indent="0" lvl="0" marL="0" rtl="0" algn="l">
              <a:spcBef>
                <a:spcPts val="0"/>
              </a:spcBef>
              <a:spcAft>
                <a:spcPts val="0"/>
              </a:spcAft>
              <a:buNone/>
            </a:pPr>
            <a:r>
              <a:rPr b="1" lang="en" sz="3675">
                <a:solidFill>
                  <a:schemeClr val="dk2"/>
                </a:solidFill>
              </a:rPr>
              <a:t>📈</a:t>
            </a:r>
            <a:r>
              <a:rPr b="1" lang="en" sz="3675">
                <a:solidFill>
                  <a:schemeClr val="dk2"/>
                </a:solidFill>
              </a:rPr>
              <a:t> Formal Protocol Theory </a:t>
            </a:r>
            <a:r>
              <a:rPr lang="en" sz="3675">
                <a:solidFill>
                  <a:schemeClr val="dk2"/>
                </a:solidFill>
              </a:rPr>
              <a:t>(Friday, 10-11:30AM)</a:t>
            </a:r>
            <a:endParaRPr sz="3675">
              <a:solidFill>
                <a:schemeClr val="dk2"/>
              </a:solidFill>
            </a:endParaRPr>
          </a:p>
          <a:p>
            <a:pPr indent="0" lvl="0" marL="0" rtl="0" algn="l">
              <a:spcBef>
                <a:spcPts val="0"/>
              </a:spcBef>
              <a:spcAft>
                <a:spcPts val="0"/>
              </a:spcAft>
              <a:buNone/>
            </a:pPr>
            <a:r>
              <a:t/>
            </a:r>
            <a:endParaRPr sz="1020">
              <a:solidFill>
                <a:schemeClr val="dk2"/>
              </a:solidFill>
            </a:endParaRPr>
          </a:p>
          <a:p>
            <a:pPr indent="0" lvl="0" marL="933450" rtl="0" algn="l">
              <a:spcBef>
                <a:spcPts val="0"/>
              </a:spcBef>
              <a:spcAft>
                <a:spcPts val="0"/>
              </a:spcAft>
              <a:buNone/>
            </a:pPr>
            <a:r>
              <a:rPr lang="en" sz="3675">
                <a:solidFill>
                  <a:schemeClr val="dk2"/>
                </a:solidFill>
              </a:rPr>
              <a:t>Train your protocol thinking chops with a real-world case study, where you’ll have to design and deploy protocols to manage tensions and mitigate a crisis.</a:t>
            </a:r>
            <a:endParaRPr b="1" i="1" sz="3675">
              <a:solidFill>
                <a:schemeClr val="dk2"/>
              </a:solidFill>
            </a:endParaRPr>
          </a:p>
        </p:txBody>
      </p:sp>
      <p:sp>
        <p:nvSpPr>
          <p:cNvPr id="473" name="Google Shape;473;p59"/>
          <p:cNvSpPr txBox="1"/>
          <p:nvPr/>
        </p:nvSpPr>
        <p:spPr>
          <a:xfrm>
            <a:off x="642881" y="4779400"/>
            <a:ext cx="17573700" cy="2571600"/>
          </a:xfrm>
          <a:prstGeom prst="rect">
            <a:avLst/>
          </a:prstGeom>
          <a:noFill/>
          <a:ln>
            <a:noFill/>
          </a:ln>
        </p:spPr>
        <p:txBody>
          <a:bodyPr anchorCtr="0" anchor="t" bIns="186650" lIns="186650" spcFirstLastPara="1" rIns="186650" wrap="square" tIns="186650">
            <a:noAutofit/>
          </a:bodyPr>
          <a:lstStyle/>
          <a:p>
            <a:pPr indent="0" lvl="0" marL="0" rtl="0" algn="l">
              <a:spcBef>
                <a:spcPts val="0"/>
              </a:spcBef>
              <a:spcAft>
                <a:spcPts val="0"/>
              </a:spcAft>
              <a:buNone/>
            </a:pPr>
            <a:r>
              <a:rPr b="1" lang="en" sz="3675">
                <a:solidFill>
                  <a:schemeClr val="dk2"/>
                </a:solidFill>
              </a:rPr>
              <a:t>🚜</a:t>
            </a:r>
            <a:r>
              <a:rPr b="1" lang="en" sz="3675">
                <a:solidFill>
                  <a:schemeClr val="dk2"/>
                </a:solidFill>
              </a:rPr>
              <a:t> Protocols for Business </a:t>
            </a:r>
            <a:r>
              <a:rPr lang="en" sz="3675">
                <a:solidFill>
                  <a:schemeClr val="dk2"/>
                </a:solidFill>
              </a:rPr>
              <a:t>(Friday, 8-10AM, </a:t>
            </a:r>
            <a:r>
              <a:rPr i="1" lang="en" sz="3675">
                <a:solidFill>
                  <a:schemeClr val="dk2"/>
                </a:solidFill>
              </a:rPr>
              <a:t>next</a:t>
            </a:r>
            <a:r>
              <a:rPr lang="en" sz="3675">
                <a:solidFill>
                  <a:schemeClr val="dk2"/>
                </a:solidFill>
              </a:rPr>
              <a:t> Monday, 8-9AM</a:t>
            </a:r>
            <a:r>
              <a:rPr lang="en" sz="3675">
                <a:solidFill>
                  <a:schemeClr val="dk2"/>
                </a:solidFill>
              </a:rPr>
              <a:t>)</a:t>
            </a:r>
            <a:endParaRPr sz="3675">
              <a:solidFill>
                <a:schemeClr val="dk2"/>
              </a:solidFill>
            </a:endParaRPr>
          </a:p>
          <a:p>
            <a:pPr indent="0" lvl="0" marL="0" rtl="0" algn="l">
              <a:spcBef>
                <a:spcPts val="0"/>
              </a:spcBef>
              <a:spcAft>
                <a:spcPts val="0"/>
              </a:spcAft>
              <a:buNone/>
            </a:pPr>
            <a:r>
              <a:t/>
            </a:r>
            <a:endParaRPr sz="1020">
              <a:solidFill>
                <a:schemeClr val="dk2"/>
              </a:solidFill>
            </a:endParaRPr>
          </a:p>
          <a:p>
            <a:pPr indent="0" lvl="0" marL="933450" rtl="0" algn="l">
              <a:spcBef>
                <a:spcPts val="0"/>
              </a:spcBef>
              <a:spcAft>
                <a:spcPts val="0"/>
              </a:spcAft>
              <a:buNone/>
            </a:pPr>
            <a:r>
              <a:rPr lang="en" sz="3675">
                <a:solidFill>
                  <a:schemeClr val="dk2"/>
                </a:solidFill>
              </a:rPr>
              <a:t>Tune in to our final guest talk of the summer to learn about DocETL, LLM data processing pipelines, and the protocols that make them work.</a:t>
            </a:r>
            <a:endParaRPr b="1" i="1" sz="3675">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0"/>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Afternoon Sessions (3pm-5pm Pacific Time)</a:t>
            </a:r>
            <a:endParaRPr sz="5716"/>
          </a:p>
        </p:txBody>
      </p:sp>
      <p:sp>
        <p:nvSpPr>
          <p:cNvPr id="479" name="Google Shape;479;p60"/>
          <p:cNvSpPr txBox="1"/>
          <p:nvPr/>
        </p:nvSpPr>
        <p:spPr>
          <a:xfrm>
            <a:off x="642881" y="2426150"/>
            <a:ext cx="8158800" cy="3414600"/>
          </a:xfrm>
          <a:prstGeom prst="rect">
            <a:avLst/>
          </a:prstGeom>
          <a:noFill/>
          <a:ln cap="flat" cmpd="sng" w="19450">
            <a:solidFill>
              <a:srgbClr val="000000"/>
            </a:solidFill>
            <a:prstDash val="solid"/>
            <a:round/>
            <a:headEnd len="sm" w="sm" type="none"/>
            <a:tailEnd len="sm" w="sm" type="none"/>
          </a:ln>
        </p:spPr>
        <p:txBody>
          <a:bodyPr anchorCtr="0" anchor="t" bIns="186650" lIns="186650" spcFirstLastPara="1" rIns="186650" wrap="square" tIns="186650">
            <a:noAutofit/>
          </a:bodyPr>
          <a:lstStyle/>
          <a:p>
            <a:pPr indent="0" lvl="0" marL="0" rtl="0" algn="ctr">
              <a:spcBef>
                <a:spcPts val="0"/>
              </a:spcBef>
              <a:spcAft>
                <a:spcPts val="0"/>
              </a:spcAft>
              <a:buNone/>
            </a:pPr>
            <a:r>
              <a:rPr b="1" lang="en" sz="3675">
                <a:solidFill>
                  <a:schemeClr val="dk2"/>
                </a:solidFill>
              </a:rPr>
              <a:t>Sept 15 - Project Coworking</a:t>
            </a:r>
            <a:endParaRPr b="1" sz="3675">
              <a:solidFill>
                <a:schemeClr val="dk2"/>
              </a:solidFill>
            </a:endParaRPr>
          </a:p>
          <a:p>
            <a:pPr indent="0" lvl="0" marL="0" rtl="0" algn="ctr">
              <a:spcBef>
                <a:spcPts val="0"/>
              </a:spcBef>
              <a:spcAft>
                <a:spcPts val="0"/>
              </a:spcAft>
              <a:buNone/>
            </a:pPr>
            <a:r>
              <a:t/>
            </a:r>
            <a:endParaRPr b="1" sz="3675">
              <a:solidFill>
                <a:schemeClr val="dk2"/>
              </a:solidFill>
            </a:endParaRPr>
          </a:p>
          <a:p>
            <a:pPr indent="0" lvl="0" marL="0" rtl="0" algn="ctr">
              <a:spcBef>
                <a:spcPts val="0"/>
              </a:spcBef>
              <a:spcAft>
                <a:spcPts val="0"/>
              </a:spcAft>
              <a:buNone/>
            </a:pPr>
            <a:r>
              <a:rPr lang="en" sz="3675">
                <a:solidFill>
                  <a:schemeClr val="dk2"/>
                </a:solidFill>
              </a:rPr>
              <a:t>Refine and work on your project, practice your lightning talk, get inspiration from others.</a:t>
            </a:r>
            <a:endParaRPr sz="3675">
              <a:solidFill>
                <a:schemeClr val="dk2"/>
              </a:solidFill>
            </a:endParaRPr>
          </a:p>
        </p:txBody>
      </p:sp>
      <p:sp>
        <p:nvSpPr>
          <p:cNvPr id="480" name="Google Shape;480;p60"/>
          <p:cNvSpPr txBox="1"/>
          <p:nvPr/>
        </p:nvSpPr>
        <p:spPr>
          <a:xfrm>
            <a:off x="10058039" y="2426150"/>
            <a:ext cx="8158800" cy="3414600"/>
          </a:xfrm>
          <a:prstGeom prst="rect">
            <a:avLst/>
          </a:prstGeom>
          <a:noFill/>
          <a:ln cap="flat" cmpd="sng" w="19450">
            <a:solidFill>
              <a:srgbClr val="000000"/>
            </a:solidFill>
            <a:prstDash val="solid"/>
            <a:round/>
            <a:headEnd len="sm" w="sm" type="none"/>
            <a:tailEnd len="sm" w="sm" type="none"/>
          </a:ln>
        </p:spPr>
        <p:txBody>
          <a:bodyPr anchorCtr="0" anchor="t" bIns="186650" lIns="186650" spcFirstLastPara="1" rIns="186650" wrap="square" tIns="186650">
            <a:noAutofit/>
          </a:bodyPr>
          <a:lstStyle/>
          <a:p>
            <a:pPr indent="0" lvl="0" marL="0" rtl="0" algn="ctr">
              <a:spcBef>
                <a:spcPts val="0"/>
              </a:spcBef>
              <a:spcAft>
                <a:spcPts val="0"/>
              </a:spcAft>
              <a:buNone/>
            </a:pPr>
            <a:r>
              <a:rPr b="1" lang="en" sz="3675">
                <a:solidFill>
                  <a:schemeClr val="dk2"/>
                </a:solidFill>
              </a:rPr>
              <a:t>Sept 17 - Casework</a:t>
            </a:r>
            <a:endParaRPr b="1" sz="3675">
              <a:solidFill>
                <a:schemeClr val="dk2"/>
              </a:solidFill>
            </a:endParaRPr>
          </a:p>
          <a:p>
            <a:pPr indent="0" lvl="0" marL="0" rtl="0" algn="ctr">
              <a:spcBef>
                <a:spcPts val="0"/>
              </a:spcBef>
              <a:spcAft>
                <a:spcPts val="0"/>
              </a:spcAft>
              <a:buNone/>
            </a:pPr>
            <a:r>
              <a:t/>
            </a:r>
            <a:endParaRPr b="1" sz="3675">
              <a:solidFill>
                <a:schemeClr val="dk2"/>
              </a:solidFill>
            </a:endParaRPr>
          </a:p>
          <a:p>
            <a:pPr indent="0" lvl="0" marL="0" rtl="0" algn="ctr">
              <a:spcBef>
                <a:spcPts val="0"/>
              </a:spcBef>
              <a:spcAft>
                <a:spcPts val="0"/>
              </a:spcAft>
              <a:buNone/>
            </a:pPr>
            <a:r>
              <a:rPr lang="en" sz="3675">
                <a:solidFill>
                  <a:schemeClr val="dk2"/>
                </a:solidFill>
              </a:rPr>
              <a:t>Prepare protocols based on the case competition released in the morning, work with a team (optional).</a:t>
            </a:r>
            <a:endParaRPr sz="3675">
              <a:solidFill>
                <a:schemeClr val="dk2"/>
              </a:solidFill>
            </a:endParaRPr>
          </a:p>
        </p:txBody>
      </p:sp>
      <p:sp>
        <p:nvSpPr>
          <p:cNvPr id="481" name="Google Shape;481;p60"/>
          <p:cNvSpPr txBox="1"/>
          <p:nvPr/>
        </p:nvSpPr>
        <p:spPr>
          <a:xfrm>
            <a:off x="642881" y="6200400"/>
            <a:ext cx="8158800" cy="3414600"/>
          </a:xfrm>
          <a:prstGeom prst="rect">
            <a:avLst/>
          </a:prstGeom>
          <a:noFill/>
          <a:ln cap="flat" cmpd="sng" w="19450">
            <a:solidFill>
              <a:srgbClr val="000000"/>
            </a:solidFill>
            <a:prstDash val="solid"/>
            <a:round/>
            <a:headEnd len="sm" w="sm" type="none"/>
            <a:tailEnd len="sm" w="sm" type="none"/>
          </a:ln>
        </p:spPr>
        <p:txBody>
          <a:bodyPr anchorCtr="0" anchor="t" bIns="186650" lIns="186650" spcFirstLastPara="1" rIns="186650" wrap="square" tIns="186650">
            <a:noAutofit/>
          </a:bodyPr>
          <a:lstStyle/>
          <a:p>
            <a:pPr indent="0" lvl="0" marL="0" rtl="0" algn="ctr">
              <a:spcBef>
                <a:spcPts val="0"/>
              </a:spcBef>
              <a:spcAft>
                <a:spcPts val="0"/>
              </a:spcAft>
              <a:buNone/>
            </a:pPr>
            <a:r>
              <a:rPr b="1" lang="en" sz="3675">
                <a:solidFill>
                  <a:schemeClr val="dk2"/>
                </a:solidFill>
              </a:rPr>
              <a:t>Sept 16 - Fiction Writing</a:t>
            </a:r>
            <a:endParaRPr b="1" sz="3675">
              <a:solidFill>
                <a:schemeClr val="dk2"/>
              </a:solidFill>
            </a:endParaRPr>
          </a:p>
          <a:p>
            <a:pPr indent="0" lvl="0" marL="0" rtl="0" algn="ctr">
              <a:spcBef>
                <a:spcPts val="0"/>
              </a:spcBef>
              <a:spcAft>
                <a:spcPts val="0"/>
              </a:spcAft>
              <a:buNone/>
            </a:pPr>
            <a:r>
              <a:t/>
            </a:r>
            <a:endParaRPr b="1" sz="3675">
              <a:solidFill>
                <a:schemeClr val="dk2"/>
              </a:solidFill>
            </a:endParaRPr>
          </a:p>
          <a:p>
            <a:pPr indent="0" lvl="0" marL="0" rtl="0" algn="ctr">
              <a:spcBef>
                <a:spcPts val="0"/>
              </a:spcBef>
              <a:spcAft>
                <a:spcPts val="0"/>
              </a:spcAft>
              <a:buNone/>
            </a:pPr>
            <a:r>
              <a:rPr lang="en" sz="3675">
                <a:solidFill>
                  <a:schemeClr val="dk2"/>
                </a:solidFill>
              </a:rPr>
              <a:t>Get input from </a:t>
            </a:r>
            <a:r>
              <a:rPr i="1" lang="en" sz="3675">
                <a:solidFill>
                  <a:schemeClr val="dk2"/>
                </a:solidFill>
              </a:rPr>
              <a:t>Protocolized</a:t>
            </a:r>
            <a:r>
              <a:rPr lang="en" sz="3675">
                <a:solidFill>
                  <a:schemeClr val="dk2"/>
                </a:solidFill>
              </a:rPr>
              <a:t> contributors and editors on your </a:t>
            </a:r>
            <a:r>
              <a:rPr i="1" lang="en" sz="3675">
                <a:solidFill>
                  <a:schemeClr val="dk2"/>
                </a:solidFill>
              </a:rPr>
              <a:t>Weird Waters</a:t>
            </a:r>
            <a:r>
              <a:rPr lang="en" sz="3675">
                <a:solidFill>
                  <a:schemeClr val="dk2"/>
                </a:solidFill>
              </a:rPr>
              <a:t> flash fiction story.</a:t>
            </a:r>
            <a:endParaRPr sz="3675">
              <a:solidFill>
                <a:schemeClr val="dk2"/>
              </a:solidFill>
            </a:endParaRPr>
          </a:p>
        </p:txBody>
      </p:sp>
      <p:sp>
        <p:nvSpPr>
          <p:cNvPr id="482" name="Google Shape;482;p60"/>
          <p:cNvSpPr txBox="1"/>
          <p:nvPr/>
        </p:nvSpPr>
        <p:spPr>
          <a:xfrm>
            <a:off x="10058039" y="6200400"/>
            <a:ext cx="8158800" cy="3414600"/>
          </a:xfrm>
          <a:prstGeom prst="rect">
            <a:avLst/>
          </a:prstGeom>
          <a:noFill/>
          <a:ln cap="flat" cmpd="sng" w="19450">
            <a:solidFill>
              <a:srgbClr val="000000"/>
            </a:solidFill>
            <a:prstDash val="solid"/>
            <a:round/>
            <a:headEnd len="sm" w="sm" type="none"/>
            <a:tailEnd len="sm" w="sm" type="none"/>
          </a:ln>
        </p:spPr>
        <p:txBody>
          <a:bodyPr anchorCtr="0" anchor="t" bIns="186650" lIns="186650" spcFirstLastPara="1" rIns="186650" wrap="square" tIns="186650">
            <a:noAutofit/>
          </a:bodyPr>
          <a:lstStyle/>
          <a:p>
            <a:pPr indent="0" lvl="0" marL="0" rtl="0" algn="ctr">
              <a:spcBef>
                <a:spcPts val="0"/>
              </a:spcBef>
              <a:spcAft>
                <a:spcPts val="0"/>
              </a:spcAft>
              <a:buNone/>
            </a:pPr>
            <a:r>
              <a:rPr b="1" lang="en" sz="3675">
                <a:solidFill>
                  <a:schemeClr val="dk2"/>
                </a:solidFill>
              </a:rPr>
              <a:t>Sept 18 - Unconference</a:t>
            </a:r>
            <a:endParaRPr b="1" sz="3675">
              <a:solidFill>
                <a:schemeClr val="dk2"/>
              </a:solidFill>
            </a:endParaRPr>
          </a:p>
          <a:p>
            <a:pPr indent="0" lvl="0" marL="0" rtl="0" algn="ctr">
              <a:spcBef>
                <a:spcPts val="0"/>
              </a:spcBef>
              <a:spcAft>
                <a:spcPts val="0"/>
              </a:spcAft>
              <a:buNone/>
            </a:pPr>
            <a:r>
              <a:t/>
            </a:r>
            <a:endParaRPr b="1" sz="3675">
              <a:solidFill>
                <a:schemeClr val="dk2"/>
              </a:solidFill>
            </a:endParaRPr>
          </a:p>
          <a:p>
            <a:pPr indent="0" lvl="0" marL="0" rtl="0" algn="ctr">
              <a:spcBef>
                <a:spcPts val="0"/>
              </a:spcBef>
              <a:spcAft>
                <a:spcPts val="0"/>
              </a:spcAft>
              <a:buNone/>
            </a:pPr>
            <a:r>
              <a:rPr lang="en" sz="3675">
                <a:solidFill>
                  <a:schemeClr val="dk2"/>
                </a:solidFill>
              </a:rPr>
              <a:t>Propose a session earlier in the week and host it on Thursday (visit Discord to vote on your faves).</a:t>
            </a:r>
            <a:endParaRPr sz="3675">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1"/>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Setting Sail to Devconnect</a:t>
            </a:r>
            <a:endParaRPr i="1" sz="5716"/>
          </a:p>
        </p:txBody>
      </p:sp>
      <p:sp>
        <p:nvSpPr>
          <p:cNvPr id="488" name="Google Shape;488;p61"/>
          <p:cNvSpPr txBox="1"/>
          <p:nvPr>
            <p:ph idx="1" type="body"/>
          </p:nvPr>
        </p:nvSpPr>
        <p:spPr>
          <a:xfrm>
            <a:off x="642881" y="2304950"/>
            <a:ext cx="17573700" cy="7472400"/>
          </a:xfrm>
          <a:prstGeom prst="rect">
            <a:avLst/>
          </a:prstGeom>
        </p:spPr>
        <p:txBody>
          <a:bodyPr anchorCtr="0" anchor="t" bIns="186650" lIns="186650" spcFirstLastPara="1" rIns="186650" wrap="square" tIns="186650">
            <a:noAutofit/>
          </a:bodyPr>
          <a:lstStyle/>
          <a:p>
            <a:pPr indent="0" lvl="0" marL="0" rtl="0" algn="l">
              <a:spcBef>
                <a:spcPts val="0"/>
              </a:spcBef>
              <a:spcAft>
                <a:spcPts val="0"/>
              </a:spcAft>
              <a:buNone/>
            </a:pPr>
            <a:r>
              <a:rPr b="1" lang="en" sz="4491"/>
              <a:t>🦾 AI Adoption Futures - </a:t>
            </a:r>
            <a:r>
              <a:rPr lang="en" sz="4491"/>
              <a:t>Berlin, October 9</a:t>
            </a:r>
            <a:endParaRPr sz="4491"/>
          </a:p>
          <a:p>
            <a:pPr indent="0" lvl="0" marL="0" rtl="0" algn="l">
              <a:spcBef>
                <a:spcPts val="2450"/>
              </a:spcBef>
              <a:spcAft>
                <a:spcPts val="0"/>
              </a:spcAft>
              <a:buNone/>
            </a:pPr>
            <a:r>
              <a:t/>
            </a:r>
            <a:endParaRPr b="1" sz="204"/>
          </a:p>
          <a:p>
            <a:pPr indent="933450" lvl="0" marL="933450" rtl="0" algn="l">
              <a:spcBef>
                <a:spcPts val="2450"/>
              </a:spcBef>
              <a:spcAft>
                <a:spcPts val="0"/>
              </a:spcAft>
              <a:buNone/>
            </a:pPr>
            <a:r>
              <a:rPr b="1" lang="en" sz="4491"/>
              <a:t>👾 Pro-Fi Contest </a:t>
            </a:r>
            <a:endParaRPr b="1" sz="4491"/>
          </a:p>
          <a:p>
            <a:pPr indent="933450" lvl="0" marL="0" rtl="0" algn="l">
              <a:spcBef>
                <a:spcPts val="2450"/>
              </a:spcBef>
              <a:spcAft>
                <a:spcPts val="0"/>
              </a:spcAft>
              <a:buNone/>
            </a:pPr>
            <a:r>
              <a:rPr b="1" lang="en" sz="2245"/>
              <a:t> </a:t>
            </a:r>
            <a:endParaRPr b="1" sz="204"/>
          </a:p>
          <a:p>
            <a:pPr indent="933450" lvl="0" marL="1866900" rtl="0" algn="l">
              <a:spcBef>
                <a:spcPts val="2450"/>
              </a:spcBef>
              <a:spcAft>
                <a:spcPts val="0"/>
              </a:spcAft>
              <a:buNone/>
            </a:pPr>
            <a:r>
              <a:rPr b="1" lang="en" sz="4491"/>
              <a:t>⛓️ Cryptographic Protocol Salon Series</a:t>
            </a:r>
            <a:endParaRPr b="1" sz="4491"/>
          </a:p>
          <a:p>
            <a:pPr indent="933450" lvl="0" marL="1866900" rtl="0" algn="l">
              <a:spcBef>
                <a:spcPts val="2450"/>
              </a:spcBef>
              <a:spcAft>
                <a:spcPts val="0"/>
              </a:spcAft>
              <a:buNone/>
            </a:pPr>
            <a:r>
              <a:t/>
            </a:r>
            <a:endParaRPr b="1" sz="204"/>
          </a:p>
          <a:p>
            <a:pPr indent="933450" lvl="0" marL="2800350" rtl="0" algn="l">
              <a:spcBef>
                <a:spcPts val="2450"/>
              </a:spcBef>
              <a:spcAft>
                <a:spcPts val="0"/>
              </a:spcAft>
              <a:buNone/>
            </a:pPr>
            <a:r>
              <a:rPr b="1" lang="en" sz="4491"/>
              <a:t>🪩 Discord: SIGs, Projects, Pro-Fi Scene</a:t>
            </a:r>
            <a:endParaRPr b="1" sz="4491"/>
          </a:p>
          <a:p>
            <a:pPr indent="933450" lvl="0" marL="1866900" rtl="0" algn="l">
              <a:spcBef>
                <a:spcPts val="2450"/>
              </a:spcBef>
              <a:spcAft>
                <a:spcPts val="0"/>
              </a:spcAft>
              <a:buNone/>
            </a:pPr>
            <a:r>
              <a:t/>
            </a:r>
            <a:endParaRPr b="1" sz="204"/>
          </a:p>
          <a:p>
            <a:pPr indent="933450" lvl="0" marL="3733800" rtl="0" algn="l">
              <a:spcBef>
                <a:spcPts val="2450"/>
              </a:spcBef>
              <a:spcAft>
                <a:spcPts val="2450"/>
              </a:spcAft>
              <a:buNone/>
            </a:pPr>
            <a:r>
              <a:rPr b="1" lang="en" sz="4491"/>
              <a:t>📍🇦🇷 Devconnect - </a:t>
            </a:r>
            <a:r>
              <a:rPr lang="en" sz="4491"/>
              <a:t>Buenos Aires, </a:t>
            </a:r>
            <a:r>
              <a:rPr lang="en" sz="4491"/>
              <a:t>November 21 </a:t>
            </a:r>
            <a:endParaRPr sz="449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Clr>
                <a:schemeClr val="dk1"/>
              </a:buClr>
              <a:buSzPct val="39285"/>
              <a:buFont typeface="Arial"/>
              <a:buNone/>
            </a:pPr>
            <a:r>
              <a:rPr i="1" lang="en" sz="5716"/>
              <a:t>Weird</a:t>
            </a:r>
            <a:r>
              <a:rPr lang="en" sz="5716"/>
              <a:t> Water</a:t>
            </a:r>
            <a:endParaRPr sz="5716"/>
          </a:p>
          <a:p>
            <a:pPr indent="0" lvl="0" marL="0" rtl="0" algn="l">
              <a:spcBef>
                <a:spcPts val="0"/>
              </a:spcBef>
              <a:spcAft>
                <a:spcPts val="0"/>
              </a:spcAft>
              <a:buNone/>
            </a:pPr>
            <a:r>
              <a:t/>
            </a:r>
            <a:endParaRPr sz="5716"/>
          </a:p>
        </p:txBody>
      </p:sp>
      <p:sp>
        <p:nvSpPr>
          <p:cNvPr id="84" name="Google Shape;84;p17"/>
          <p:cNvSpPr txBox="1"/>
          <p:nvPr>
            <p:ph idx="1" type="body"/>
          </p:nvPr>
        </p:nvSpPr>
        <p:spPr>
          <a:xfrm>
            <a:off x="6048848" y="5300600"/>
            <a:ext cx="11697000" cy="4467000"/>
          </a:xfrm>
          <a:prstGeom prst="rect">
            <a:avLst/>
          </a:prstGeom>
        </p:spPr>
        <p:txBody>
          <a:bodyPr anchorCtr="0" anchor="t" bIns="186650" lIns="186650" spcFirstLastPara="1" rIns="186650" wrap="square" tIns="186650">
            <a:normAutofit lnSpcReduction="10000"/>
          </a:bodyPr>
          <a:lstStyle/>
          <a:p>
            <a:pPr indent="0" lvl="0" marL="0" rtl="0" algn="l">
              <a:spcBef>
                <a:spcPts val="0"/>
              </a:spcBef>
              <a:spcAft>
                <a:spcPts val="0"/>
              </a:spcAft>
              <a:buNone/>
            </a:pPr>
            <a:r>
              <a:rPr lang="en" sz="3675"/>
              <a:t>Bet none of you thought of the </a:t>
            </a:r>
            <a:r>
              <a:rPr i="1" lang="en" sz="3675"/>
              <a:t>most common fish in the world! – </a:t>
            </a:r>
            <a:r>
              <a:rPr b="1" lang="en" sz="3675"/>
              <a:t>Bristlemouths!</a:t>
            </a:r>
            <a:endParaRPr b="1" sz="3675"/>
          </a:p>
          <a:p>
            <a:pPr indent="0" lvl="0" marL="0" rtl="0" algn="l">
              <a:spcBef>
                <a:spcPts val="2450"/>
              </a:spcBef>
              <a:spcAft>
                <a:spcPts val="2450"/>
              </a:spcAft>
              <a:buNone/>
            </a:pPr>
            <a:r>
              <a:rPr lang="en" sz="2450">
                <a:solidFill>
                  <a:srgbClr val="202122"/>
                </a:solidFill>
                <a:highlight>
                  <a:srgbClr val="FFFFFF"/>
                </a:highlight>
              </a:rPr>
              <a:t>The </a:t>
            </a:r>
            <a:r>
              <a:rPr b="1" lang="en" sz="2450">
                <a:solidFill>
                  <a:srgbClr val="202122"/>
                </a:solidFill>
                <a:highlight>
                  <a:srgbClr val="FFFFFF"/>
                </a:highlight>
              </a:rPr>
              <a:t>Gonostomatidae</a:t>
            </a:r>
            <a:r>
              <a:rPr lang="en" sz="2450">
                <a:solidFill>
                  <a:srgbClr val="202122"/>
                </a:solidFill>
                <a:highlight>
                  <a:srgbClr val="FFFFFF"/>
                </a:highlight>
              </a:rPr>
              <a:t> are a family of </a:t>
            </a:r>
            <a:r>
              <a:rPr lang="en" sz="2450">
                <a:solidFill>
                  <a:srgbClr val="3366CC"/>
                </a:solidFill>
                <a:highlight>
                  <a:srgbClr val="FFFFFF"/>
                </a:highlight>
                <a:uFill>
                  <a:noFill/>
                </a:uFill>
                <a:hlinkClick r:id="rId3">
                  <a:extLst>
                    <a:ext uri="{A12FA001-AC4F-418D-AE19-62706E023703}">
                      <ahyp:hlinkClr val="tx"/>
                    </a:ext>
                  </a:extLst>
                </a:hlinkClick>
              </a:rPr>
              <a:t>mesopelagic</a:t>
            </a:r>
            <a:r>
              <a:rPr lang="en" sz="2450">
                <a:solidFill>
                  <a:srgbClr val="202122"/>
                </a:solidFill>
                <a:highlight>
                  <a:srgbClr val="FFFFFF"/>
                </a:highlight>
              </a:rPr>
              <a:t> marine fish, commonly named </a:t>
            </a:r>
            <a:r>
              <a:rPr b="1" lang="en" sz="2450">
                <a:solidFill>
                  <a:srgbClr val="202122"/>
                </a:solidFill>
                <a:highlight>
                  <a:srgbClr val="FFFFFF"/>
                </a:highlight>
              </a:rPr>
              <a:t>bristlemouths</a:t>
            </a:r>
            <a:r>
              <a:rPr lang="en" sz="2450">
                <a:solidFill>
                  <a:srgbClr val="202122"/>
                </a:solidFill>
                <a:highlight>
                  <a:srgbClr val="FFFFFF"/>
                </a:highlight>
              </a:rPr>
              <a:t>, </a:t>
            </a:r>
            <a:r>
              <a:rPr b="1" lang="en" sz="2450">
                <a:solidFill>
                  <a:srgbClr val="202122"/>
                </a:solidFill>
                <a:highlight>
                  <a:srgbClr val="FFFFFF"/>
                </a:highlight>
              </a:rPr>
              <a:t>lightfishes</a:t>
            </a:r>
            <a:r>
              <a:rPr lang="en" sz="2450">
                <a:solidFill>
                  <a:srgbClr val="202122"/>
                </a:solidFill>
                <a:highlight>
                  <a:srgbClr val="FFFFFF"/>
                </a:highlight>
              </a:rPr>
              <a:t>, or </a:t>
            </a:r>
            <a:r>
              <a:rPr b="1" lang="en" sz="2450">
                <a:solidFill>
                  <a:srgbClr val="202122"/>
                </a:solidFill>
                <a:highlight>
                  <a:srgbClr val="FFFFFF"/>
                </a:highlight>
              </a:rPr>
              <a:t>anglemouths</a:t>
            </a:r>
            <a:r>
              <a:rPr lang="en" sz="2450">
                <a:solidFill>
                  <a:srgbClr val="202122"/>
                </a:solidFill>
                <a:highlight>
                  <a:srgbClr val="FFFFFF"/>
                </a:highlight>
              </a:rPr>
              <a:t>. It is a relatively small </a:t>
            </a:r>
            <a:r>
              <a:rPr lang="en" sz="2450">
                <a:solidFill>
                  <a:srgbClr val="3366CC"/>
                </a:solidFill>
                <a:highlight>
                  <a:srgbClr val="FFFFFF"/>
                </a:highlight>
                <a:uFill>
                  <a:noFill/>
                </a:uFill>
                <a:hlinkClick r:id="rId4">
                  <a:extLst>
                    <a:ext uri="{A12FA001-AC4F-418D-AE19-62706E023703}">
                      <ahyp:hlinkClr val="tx"/>
                    </a:ext>
                  </a:extLst>
                </a:hlinkClick>
              </a:rPr>
              <a:t>family</a:t>
            </a:r>
            <a:r>
              <a:rPr lang="en" sz="2450">
                <a:solidFill>
                  <a:srgbClr val="202122"/>
                </a:solidFill>
                <a:highlight>
                  <a:srgbClr val="FFFFFF"/>
                </a:highlight>
              </a:rPr>
              <a:t>, containing only eight known </a:t>
            </a:r>
            <a:r>
              <a:rPr lang="en" sz="2450">
                <a:solidFill>
                  <a:srgbClr val="3366CC"/>
                </a:solidFill>
                <a:highlight>
                  <a:srgbClr val="FFFFFF"/>
                </a:highlight>
                <a:uFill>
                  <a:noFill/>
                </a:uFill>
                <a:hlinkClick r:id="rId5">
                  <a:extLst>
                    <a:ext uri="{A12FA001-AC4F-418D-AE19-62706E023703}">
                      <ahyp:hlinkClr val="tx"/>
                    </a:ext>
                  </a:extLst>
                </a:hlinkClick>
              </a:rPr>
              <a:t>genera</a:t>
            </a:r>
            <a:r>
              <a:rPr lang="en" sz="2450">
                <a:solidFill>
                  <a:srgbClr val="202122"/>
                </a:solidFill>
                <a:highlight>
                  <a:srgbClr val="FFFFFF"/>
                </a:highlight>
              </a:rPr>
              <a:t> and 32 </a:t>
            </a:r>
            <a:r>
              <a:rPr lang="en" sz="2450">
                <a:solidFill>
                  <a:srgbClr val="3366CC"/>
                </a:solidFill>
                <a:highlight>
                  <a:srgbClr val="FFFFFF"/>
                </a:highlight>
                <a:uFill>
                  <a:noFill/>
                </a:uFill>
                <a:hlinkClick r:id="rId6">
                  <a:extLst>
                    <a:ext uri="{A12FA001-AC4F-418D-AE19-62706E023703}">
                      <ahyp:hlinkClr val="tx"/>
                    </a:ext>
                  </a:extLst>
                </a:hlinkClick>
              </a:rPr>
              <a:t>species</a:t>
            </a:r>
            <a:r>
              <a:rPr lang="en" sz="2450">
                <a:solidFill>
                  <a:srgbClr val="202122"/>
                </a:solidFill>
                <a:highlight>
                  <a:srgbClr val="FFFFFF"/>
                </a:highlight>
              </a:rPr>
              <a:t>. However, bristlemouths make up for their lack of diversity with relative abundance, numbering in the hundreds of </a:t>
            </a:r>
            <a:r>
              <a:rPr lang="en" sz="2450">
                <a:solidFill>
                  <a:srgbClr val="3366CC"/>
                </a:solidFill>
                <a:highlight>
                  <a:srgbClr val="FFFFFF"/>
                </a:highlight>
                <a:uFill>
                  <a:noFill/>
                </a:uFill>
                <a:hlinkClick r:id="rId7">
                  <a:extLst>
                    <a:ext uri="{A12FA001-AC4F-418D-AE19-62706E023703}">
                      <ahyp:hlinkClr val="tx"/>
                    </a:ext>
                  </a:extLst>
                </a:hlinkClick>
              </a:rPr>
              <a:t>trillions</a:t>
            </a:r>
            <a:r>
              <a:rPr lang="en" sz="2450">
                <a:solidFill>
                  <a:srgbClr val="202122"/>
                </a:solidFill>
                <a:highlight>
                  <a:srgbClr val="FFFFFF"/>
                </a:highlight>
              </a:rPr>
              <a:t> to </a:t>
            </a:r>
            <a:r>
              <a:rPr lang="en" sz="2450">
                <a:solidFill>
                  <a:srgbClr val="3366CC"/>
                </a:solidFill>
                <a:highlight>
                  <a:srgbClr val="FFFFFF"/>
                </a:highlight>
                <a:uFill>
                  <a:noFill/>
                </a:uFill>
                <a:hlinkClick r:id="rId8">
                  <a:extLst>
                    <a:ext uri="{A12FA001-AC4F-418D-AE19-62706E023703}">
                      <ahyp:hlinkClr val="tx"/>
                    </a:ext>
                  </a:extLst>
                </a:hlinkClick>
              </a:rPr>
              <a:t>quadrillions</a:t>
            </a:r>
            <a:r>
              <a:rPr lang="en" sz="2450">
                <a:solidFill>
                  <a:srgbClr val="202122"/>
                </a:solidFill>
                <a:highlight>
                  <a:srgbClr val="FFFFFF"/>
                </a:highlight>
              </a:rPr>
              <a:t>.</a:t>
            </a:r>
            <a:r>
              <a:rPr baseline="30000" lang="en" sz="3266">
                <a:solidFill>
                  <a:srgbClr val="3366CC"/>
                </a:solidFill>
                <a:highlight>
                  <a:srgbClr val="FFFFFF"/>
                </a:highlight>
                <a:uFill>
                  <a:noFill/>
                </a:uFill>
                <a:hlinkClick r:id="rId9">
                  <a:extLst>
                    <a:ext uri="{A12FA001-AC4F-418D-AE19-62706E023703}">
                      <ahyp:hlinkClr val="tx"/>
                    </a:ext>
                  </a:extLst>
                </a:hlinkClick>
              </a:rPr>
              <a:t>[1]</a:t>
            </a:r>
            <a:r>
              <a:rPr lang="en" sz="2450">
                <a:solidFill>
                  <a:srgbClr val="202122"/>
                </a:solidFill>
                <a:highlight>
                  <a:srgbClr val="FFFFFF"/>
                </a:highlight>
              </a:rPr>
              <a:t> The genus </a:t>
            </a:r>
            <a:r>
              <a:rPr i="1" lang="en" sz="2450">
                <a:solidFill>
                  <a:srgbClr val="3366CC"/>
                </a:solidFill>
                <a:highlight>
                  <a:srgbClr val="FFFFFF"/>
                </a:highlight>
                <a:uFill>
                  <a:noFill/>
                </a:uFill>
                <a:hlinkClick r:id="rId10">
                  <a:extLst>
                    <a:ext uri="{A12FA001-AC4F-418D-AE19-62706E023703}">
                      <ahyp:hlinkClr val="tx"/>
                    </a:ext>
                  </a:extLst>
                </a:hlinkClick>
              </a:rPr>
              <a:t>Cyclothone</a:t>
            </a:r>
            <a:r>
              <a:rPr lang="en" sz="2450">
                <a:solidFill>
                  <a:srgbClr val="202122"/>
                </a:solidFill>
                <a:highlight>
                  <a:srgbClr val="FFFFFF"/>
                </a:highlight>
              </a:rPr>
              <a:t> (with 13 species) is thought to be one of the most abundant vertebrate genera in the world.</a:t>
            </a:r>
            <a:endParaRPr i="1" sz="3675"/>
          </a:p>
        </p:txBody>
      </p:sp>
      <p:pic>
        <p:nvPicPr>
          <p:cNvPr id="85" name="Google Shape;85;p17"/>
          <p:cNvPicPr preferRelativeResize="0"/>
          <p:nvPr/>
        </p:nvPicPr>
        <p:blipFill>
          <a:blip r:embed="rId11">
            <a:alphaModFix/>
          </a:blip>
          <a:stretch>
            <a:fillRect/>
          </a:stretch>
        </p:blipFill>
        <p:spPr>
          <a:xfrm>
            <a:off x="1660473" y="2246000"/>
            <a:ext cx="2613500" cy="7521603"/>
          </a:xfrm>
          <a:prstGeom prst="rect">
            <a:avLst/>
          </a:prstGeom>
          <a:noFill/>
          <a:ln>
            <a:noFill/>
          </a:ln>
        </p:spPr>
      </p:pic>
      <p:sp>
        <p:nvSpPr>
          <p:cNvPr id="86" name="Google Shape;86;p17"/>
          <p:cNvSpPr/>
          <p:nvPr/>
        </p:nvSpPr>
        <p:spPr>
          <a:xfrm>
            <a:off x="4476469" y="2784537"/>
            <a:ext cx="1659000" cy="804000"/>
          </a:xfrm>
          <a:prstGeom prst="leftArrow">
            <a:avLst>
              <a:gd fmla="val 50000" name="adj1"/>
              <a:gd fmla="val 50000" name="adj2"/>
            </a:avLst>
          </a:prstGeom>
          <a:solidFill>
            <a:schemeClr val="lt2"/>
          </a:solidFill>
          <a:ln cap="flat" cmpd="sng" w="19450">
            <a:solidFill>
              <a:schemeClr val="dk2"/>
            </a:solidFill>
            <a:prstDash val="solid"/>
            <a:round/>
            <a:headEnd len="sm" w="sm" type="none"/>
            <a:tailEnd len="sm" w="sm" type="none"/>
          </a:ln>
        </p:spPr>
        <p:txBody>
          <a:bodyPr anchorCtr="0" anchor="ctr" bIns="186650" lIns="186650" spcFirstLastPara="1" rIns="186650" wrap="square" tIns="186650">
            <a:noAutofit/>
          </a:bodyPr>
          <a:lstStyle/>
          <a:p>
            <a:pPr indent="0" lvl="0" marL="0" rtl="0" algn="ctr">
              <a:spcBef>
                <a:spcPts val="0"/>
              </a:spcBef>
              <a:spcAft>
                <a:spcPts val="0"/>
              </a:spcAft>
              <a:buNone/>
            </a:pPr>
            <a:r>
              <a:t/>
            </a:r>
            <a:endParaRPr sz="2858"/>
          </a:p>
        </p:txBody>
      </p:sp>
      <p:pic>
        <p:nvPicPr>
          <p:cNvPr id="87" name="Google Shape;87;p17"/>
          <p:cNvPicPr preferRelativeResize="0"/>
          <p:nvPr/>
        </p:nvPicPr>
        <p:blipFill>
          <a:blip r:embed="rId12">
            <a:alphaModFix/>
          </a:blip>
          <a:stretch>
            <a:fillRect/>
          </a:stretch>
        </p:blipFill>
        <p:spPr>
          <a:xfrm>
            <a:off x="6670847" y="1862949"/>
            <a:ext cx="5293900" cy="28481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2"/>
          <p:cNvSpPr txBox="1"/>
          <p:nvPr>
            <p:ph type="title"/>
          </p:nvPr>
        </p:nvSpPr>
        <p:spPr>
          <a:xfrm>
            <a:off x="1011141" y="900300"/>
            <a:ext cx="13133700" cy="8181600"/>
          </a:xfrm>
          <a:prstGeom prst="rect">
            <a:avLst/>
          </a:prstGeom>
        </p:spPr>
        <p:txBody>
          <a:bodyPr anchorCtr="0" anchor="ctr" bIns="186650" lIns="186650" spcFirstLastPara="1" rIns="186650" wrap="square" tIns="186650">
            <a:normAutofit/>
          </a:bodyPr>
          <a:lstStyle/>
          <a:p>
            <a:pPr indent="0" lvl="0" marL="0" rtl="0" algn="l">
              <a:spcBef>
                <a:spcPts val="0"/>
              </a:spcBef>
              <a:spcAft>
                <a:spcPts val="0"/>
              </a:spcAft>
              <a:buNone/>
            </a:pPr>
            <a:r>
              <a:rPr lang="en" sz="9800"/>
              <a:t>Questions?</a:t>
            </a:r>
            <a:endParaRPr sz="9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The </a:t>
            </a:r>
            <a:r>
              <a:rPr i="1" lang="en" sz="5716"/>
              <a:t>Bristlemouth</a:t>
            </a:r>
            <a:r>
              <a:rPr lang="en" sz="5716"/>
              <a:t> Marine Connector (David Lang, SoP ‘23)</a:t>
            </a:r>
            <a:endParaRPr sz="5716"/>
          </a:p>
        </p:txBody>
      </p:sp>
      <p:pic>
        <p:nvPicPr>
          <p:cNvPr id="93" name="Google Shape;93;p18" title="Bristlemouth.png"/>
          <p:cNvPicPr preferRelativeResize="0"/>
          <p:nvPr/>
        </p:nvPicPr>
        <p:blipFill>
          <a:blip r:embed="rId3">
            <a:alphaModFix/>
          </a:blip>
          <a:stretch>
            <a:fillRect/>
          </a:stretch>
        </p:blipFill>
        <p:spPr>
          <a:xfrm>
            <a:off x="2854139" y="2222950"/>
            <a:ext cx="11829719" cy="76419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Your House for Protocol School, based on birth month</a:t>
            </a:r>
            <a:endParaRPr sz="5716"/>
          </a:p>
        </p:txBody>
      </p:sp>
      <p:pic>
        <p:nvPicPr>
          <p:cNvPr id="99" name="Google Shape;99;p19"/>
          <p:cNvPicPr preferRelativeResize="0"/>
          <p:nvPr/>
        </p:nvPicPr>
        <p:blipFill>
          <a:blip r:embed="rId3">
            <a:alphaModFix/>
          </a:blip>
          <a:stretch>
            <a:fillRect/>
          </a:stretch>
        </p:blipFill>
        <p:spPr>
          <a:xfrm>
            <a:off x="10473581" y="2448450"/>
            <a:ext cx="6633000" cy="2268500"/>
          </a:xfrm>
          <a:prstGeom prst="rect">
            <a:avLst/>
          </a:prstGeom>
          <a:noFill/>
          <a:ln>
            <a:noFill/>
          </a:ln>
        </p:spPr>
      </p:pic>
      <p:sp>
        <p:nvSpPr>
          <p:cNvPr id="100" name="Google Shape;100;p19"/>
          <p:cNvSpPr txBox="1"/>
          <p:nvPr/>
        </p:nvSpPr>
        <p:spPr>
          <a:xfrm>
            <a:off x="10473581" y="4681800"/>
            <a:ext cx="6840300" cy="942600"/>
          </a:xfrm>
          <a:prstGeom prst="rect">
            <a:avLst/>
          </a:prstGeom>
          <a:noFill/>
          <a:ln>
            <a:noFill/>
          </a:ln>
        </p:spPr>
        <p:txBody>
          <a:bodyPr anchorCtr="0" anchor="t" bIns="186650" lIns="186650" spcFirstLastPara="1" rIns="186650" wrap="square" tIns="186650">
            <a:spAutoFit/>
          </a:bodyPr>
          <a:lstStyle/>
          <a:p>
            <a:pPr indent="0" lvl="0" marL="0" rtl="0" algn="l">
              <a:spcBef>
                <a:spcPts val="0"/>
              </a:spcBef>
              <a:spcAft>
                <a:spcPts val="0"/>
              </a:spcAft>
              <a:buNone/>
            </a:pPr>
            <a:r>
              <a:rPr b="1" lang="en" sz="3675">
                <a:solidFill>
                  <a:schemeClr val="dk2"/>
                </a:solidFill>
              </a:rPr>
              <a:t>Jul-Sep</a:t>
            </a:r>
            <a:r>
              <a:rPr lang="en" sz="3675">
                <a:solidFill>
                  <a:schemeClr val="dk2"/>
                </a:solidFill>
              </a:rPr>
              <a:t>: Cyclothon </a:t>
            </a:r>
            <a:r>
              <a:rPr b="1" lang="en" sz="3675">
                <a:solidFill>
                  <a:schemeClr val="dk2"/>
                </a:solidFill>
              </a:rPr>
              <a:t>Microdon</a:t>
            </a:r>
            <a:endParaRPr b="1" sz="3675">
              <a:solidFill>
                <a:schemeClr val="dk2"/>
              </a:solidFill>
            </a:endParaRPr>
          </a:p>
        </p:txBody>
      </p:sp>
      <p:pic>
        <p:nvPicPr>
          <p:cNvPr id="101" name="Google Shape;101;p19"/>
          <p:cNvPicPr preferRelativeResize="0"/>
          <p:nvPr/>
        </p:nvPicPr>
        <p:blipFill>
          <a:blip r:embed="rId4">
            <a:alphaModFix/>
          </a:blip>
          <a:stretch>
            <a:fillRect/>
          </a:stretch>
        </p:blipFill>
        <p:spPr>
          <a:xfrm>
            <a:off x="1091784" y="6358150"/>
            <a:ext cx="7051850" cy="2600349"/>
          </a:xfrm>
          <a:prstGeom prst="rect">
            <a:avLst/>
          </a:prstGeom>
          <a:noFill/>
          <a:ln>
            <a:noFill/>
          </a:ln>
        </p:spPr>
      </p:pic>
      <p:sp>
        <p:nvSpPr>
          <p:cNvPr id="102" name="Google Shape;102;p19"/>
          <p:cNvSpPr txBox="1"/>
          <p:nvPr/>
        </p:nvSpPr>
        <p:spPr>
          <a:xfrm>
            <a:off x="1798887" y="9053650"/>
            <a:ext cx="6910800" cy="942600"/>
          </a:xfrm>
          <a:prstGeom prst="rect">
            <a:avLst/>
          </a:prstGeom>
          <a:noFill/>
          <a:ln>
            <a:noFill/>
          </a:ln>
        </p:spPr>
        <p:txBody>
          <a:bodyPr anchorCtr="0" anchor="t" bIns="186650" lIns="186650" spcFirstLastPara="1" rIns="186650" wrap="square" tIns="186650">
            <a:spAutoFit/>
          </a:bodyPr>
          <a:lstStyle/>
          <a:p>
            <a:pPr indent="0" lvl="0" marL="0" rtl="0" algn="l">
              <a:spcBef>
                <a:spcPts val="0"/>
              </a:spcBef>
              <a:spcAft>
                <a:spcPts val="0"/>
              </a:spcAft>
              <a:buNone/>
            </a:pPr>
            <a:r>
              <a:rPr b="1" lang="en" sz="3675">
                <a:solidFill>
                  <a:schemeClr val="dk2"/>
                </a:solidFill>
              </a:rPr>
              <a:t>Apr-Jun</a:t>
            </a:r>
            <a:r>
              <a:rPr lang="en" sz="3675">
                <a:solidFill>
                  <a:schemeClr val="dk2"/>
                </a:solidFill>
              </a:rPr>
              <a:t>: </a:t>
            </a:r>
            <a:r>
              <a:rPr lang="en" sz="3675">
                <a:solidFill>
                  <a:schemeClr val="dk2"/>
                </a:solidFill>
              </a:rPr>
              <a:t>Cyclothon </a:t>
            </a:r>
            <a:r>
              <a:rPr b="1" lang="en" sz="3675">
                <a:solidFill>
                  <a:schemeClr val="dk2"/>
                </a:solidFill>
              </a:rPr>
              <a:t>Signata</a:t>
            </a:r>
            <a:endParaRPr b="1" sz="3675">
              <a:solidFill>
                <a:schemeClr val="dk2"/>
              </a:solidFill>
            </a:endParaRPr>
          </a:p>
        </p:txBody>
      </p:sp>
      <p:pic>
        <p:nvPicPr>
          <p:cNvPr id="103" name="Google Shape;103;p19"/>
          <p:cNvPicPr preferRelativeResize="0"/>
          <p:nvPr/>
        </p:nvPicPr>
        <p:blipFill>
          <a:blip r:embed="rId5">
            <a:alphaModFix/>
          </a:blip>
          <a:stretch>
            <a:fillRect/>
          </a:stretch>
        </p:blipFill>
        <p:spPr>
          <a:xfrm>
            <a:off x="1091784" y="2118075"/>
            <a:ext cx="8072736" cy="2929250"/>
          </a:xfrm>
          <a:prstGeom prst="rect">
            <a:avLst/>
          </a:prstGeom>
          <a:noFill/>
          <a:ln>
            <a:noFill/>
          </a:ln>
        </p:spPr>
      </p:pic>
      <p:sp>
        <p:nvSpPr>
          <p:cNvPr id="104" name="Google Shape;104;p19"/>
          <p:cNvSpPr txBox="1"/>
          <p:nvPr/>
        </p:nvSpPr>
        <p:spPr>
          <a:xfrm>
            <a:off x="1664489" y="4681800"/>
            <a:ext cx="6388500" cy="942600"/>
          </a:xfrm>
          <a:prstGeom prst="rect">
            <a:avLst/>
          </a:prstGeom>
          <a:noFill/>
          <a:ln>
            <a:noFill/>
          </a:ln>
        </p:spPr>
        <p:txBody>
          <a:bodyPr anchorCtr="0" anchor="t" bIns="186650" lIns="186650" spcFirstLastPara="1" rIns="186650" wrap="square" tIns="186650">
            <a:spAutoFit/>
          </a:bodyPr>
          <a:lstStyle/>
          <a:p>
            <a:pPr indent="0" lvl="0" marL="0" rtl="0" algn="l">
              <a:spcBef>
                <a:spcPts val="0"/>
              </a:spcBef>
              <a:spcAft>
                <a:spcPts val="0"/>
              </a:spcAft>
              <a:buNone/>
            </a:pPr>
            <a:r>
              <a:rPr b="1" lang="en" sz="3675">
                <a:solidFill>
                  <a:schemeClr val="dk2"/>
                </a:solidFill>
              </a:rPr>
              <a:t>Jan-Mar:</a:t>
            </a:r>
            <a:r>
              <a:rPr lang="en" sz="3675">
                <a:solidFill>
                  <a:schemeClr val="dk2"/>
                </a:solidFill>
              </a:rPr>
              <a:t> </a:t>
            </a:r>
            <a:r>
              <a:rPr lang="en" sz="3675">
                <a:solidFill>
                  <a:schemeClr val="dk2"/>
                </a:solidFill>
              </a:rPr>
              <a:t>Cyclothon </a:t>
            </a:r>
            <a:r>
              <a:rPr b="1" lang="en" sz="3675">
                <a:solidFill>
                  <a:schemeClr val="dk2"/>
                </a:solidFill>
              </a:rPr>
              <a:t>Alba</a:t>
            </a:r>
            <a:endParaRPr b="1" sz="3675">
              <a:solidFill>
                <a:schemeClr val="dk2"/>
              </a:solidFill>
            </a:endParaRPr>
          </a:p>
        </p:txBody>
      </p:sp>
      <p:pic>
        <p:nvPicPr>
          <p:cNvPr id="105" name="Google Shape;105;p19"/>
          <p:cNvPicPr preferRelativeResize="0"/>
          <p:nvPr/>
        </p:nvPicPr>
        <p:blipFill>
          <a:blip r:embed="rId6">
            <a:alphaModFix/>
          </a:blip>
          <a:stretch>
            <a:fillRect/>
          </a:stretch>
        </p:blipFill>
        <p:spPr>
          <a:xfrm>
            <a:off x="10043705" y="6358150"/>
            <a:ext cx="7259200" cy="2268500"/>
          </a:xfrm>
          <a:prstGeom prst="rect">
            <a:avLst/>
          </a:prstGeom>
          <a:noFill/>
          <a:ln>
            <a:noFill/>
          </a:ln>
        </p:spPr>
      </p:pic>
      <p:sp>
        <p:nvSpPr>
          <p:cNvPr id="106" name="Google Shape;106;p19"/>
          <p:cNvSpPr txBox="1"/>
          <p:nvPr/>
        </p:nvSpPr>
        <p:spPr>
          <a:xfrm>
            <a:off x="10366589" y="9053650"/>
            <a:ext cx="6840300" cy="942600"/>
          </a:xfrm>
          <a:prstGeom prst="rect">
            <a:avLst/>
          </a:prstGeom>
          <a:noFill/>
          <a:ln>
            <a:noFill/>
          </a:ln>
        </p:spPr>
        <p:txBody>
          <a:bodyPr anchorCtr="0" anchor="t" bIns="186650" lIns="186650" spcFirstLastPara="1" rIns="186650" wrap="square" tIns="186650">
            <a:spAutoFit/>
          </a:bodyPr>
          <a:lstStyle/>
          <a:p>
            <a:pPr indent="0" lvl="0" marL="0" rtl="0" algn="l">
              <a:spcBef>
                <a:spcPts val="0"/>
              </a:spcBef>
              <a:spcAft>
                <a:spcPts val="0"/>
              </a:spcAft>
              <a:buNone/>
            </a:pPr>
            <a:r>
              <a:rPr b="1" lang="en" sz="3675">
                <a:solidFill>
                  <a:schemeClr val="dk2"/>
                </a:solidFill>
              </a:rPr>
              <a:t>Oct-Dec:</a:t>
            </a:r>
            <a:r>
              <a:rPr lang="en" sz="3675">
                <a:solidFill>
                  <a:schemeClr val="dk2"/>
                </a:solidFill>
              </a:rPr>
              <a:t> </a:t>
            </a:r>
            <a:r>
              <a:rPr lang="en" sz="3675">
                <a:solidFill>
                  <a:schemeClr val="dk2"/>
                </a:solidFill>
              </a:rPr>
              <a:t>Cyclothon </a:t>
            </a:r>
            <a:r>
              <a:rPr b="1" lang="en" sz="3675">
                <a:solidFill>
                  <a:schemeClr val="dk2"/>
                </a:solidFill>
              </a:rPr>
              <a:t>Braueri</a:t>
            </a:r>
            <a:endParaRPr b="1" sz="3675">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Quick breakout exercise</a:t>
            </a:r>
            <a:endParaRPr sz="5716"/>
          </a:p>
        </p:txBody>
      </p:sp>
      <p:sp>
        <p:nvSpPr>
          <p:cNvPr id="112" name="Google Shape;112;p20"/>
          <p:cNvSpPr txBox="1"/>
          <p:nvPr>
            <p:ph idx="1" type="body"/>
          </p:nvPr>
        </p:nvSpPr>
        <p:spPr>
          <a:xfrm>
            <a:off x="642881" y="2304950"/>
            <a:ext cx="17573700" cy="1434600"/>
          </a:xfrm>
          <a:prstGeom prst="rect">
            <a:avLst/>
          </a:prstGeom>
        </p:spPr>
        <p:txBody>
          <a:bodyPr anchorCtr="0" anchor="t" bIns="186650" lIns="186650" spcFirstLastPara="1" rIns="186650" wrap="square" tIns="186650">
            <a:normAutofit fontScale="92500" lnSpcReduction="20000"/>
          </a:bodyPr>
          <a:lstStyle/>
          <a:p>
            <a:pPr indent="0" lvl="0" marL="0" rtl="0" algn="l">
              <a:spcBef>
                <a:spcPts val="0"/>
              </a:spcBef>
              <a:spcAft>
                <a:spcPts val="2450"/>
              </a:spcAft>
              <a:buNone/>
            </a:pPr>
            <a:r>
              <a:rPr lang="en" sz="3675"/>
              <a:t>Go to the breakout room for your House and do a handshaking session where everyone posts a string of 3 emojis (sharp limit, 7 minutes) in the chat</a:t>
            </a:r>
            <a:endParaRPr sz="3675"/>
          </a:p>
        </p:txBody>
      </p:sp>
      <p:sp>
        <p:nvSpPr>
          <p:cNvPr id="113" name="Google Shape;113;p20"/>
          <p:cNvSpPr txBox="1"/>
          <p:nvPr/>
        </p:nvSpPr>
        <p:spPr>
          <a:xfrm>
            <a:off x="6230606" y="3489650"/>
            <a:ext cx="6358200" cy="2262600"/>
          </a:xfrm>
          <a:prstGeom prst="rect">
            <a:avLst/>
          </a:prstGeom>
          <a:noFill/>
          <a:ln>
            <a:noFill/>
          </a:ln>
        </p:spPr>
        <p:txBody>
          <a:bodyPr anchorCtr="0" anchor="t" bIns="186650" lIns="186650" spcFirstLastPara="1" rIns="186650" wrap="square" tIns="186650">
            <a:spAutoFit/>
          </a:bodyPr>
          <a:lstStyle/>
          <a:p>
            <a:pPr indent="0" lvl="0" marL="0" rtl="0" algn="l">
              <a:spcBef>
                <a:spcPts val="0"/>
              </a:spcBef>
              <a:spcAft>
                <a:spcPts val="0"/>
              </a:spcAft>
              <a:buNone/>
            </a:pPr>
            <a:r>
              <a:rPr lang="en" sz="12250">
                <a:solidFill>
                  <a:schemeClr val="dk2"/>
                </a:solidFill>
              </a:rPr>
              <a:t>🧐 👋 🚁</a:t>
            </a:r>
            <a:endParaRPr sz="12250">
              <a:solidFill>
                <a:schemeClr val="dk2"/>
              </a:solidFill>
            </a:endParaRPr>
          </a:p>
        </p:txBody>
      </p:sp>
      <p:sp>
        <p:nvSpPr>
          <p:cNvPr id="114" name="Google Shape;114;p20"/>
          <p:cNvSpPr/>
          <p:nvPr/>
        </p:nvSpPr>
        <p:spPr>
          <a:xfrm>
            <a:off x="1381153" y="6205400"/>
            <a:ext cx="4849200" cy="1806000"/>
          </a:xfrm>
          <a:prstGeom prst="wedgeRectCallout">
            <a:avLst>
              <a:gd fmla="val 61693" name="adj1"/>
              <a:gd fmla="val -89582" name="adj2"/>
            </a:avLst>
          </a:prstGeom>
          <a:solidFill>
            <a:schemeClr val="lt2"/>
          </a:solidFill>
          <a:ln cap="flat" cmpd="sng" w="19450">
            <a:solidFill>
              <a:schemeClr val="dk2"/>
            </a:solidFill>
            <a:prstDash val="solid"/>
            <a:round/>
            <a:headEnd len="sm" w="sm" type="none"/>
            <a:tailEnd len="sm" w="sm" type="none"/>
          </a:ln>
        </p:spPr>
        <p:txBody>
          <a:bodyPr anchorCtr="0" anchor="ctr" bIns="186650" lIns="186650" spcFirstLastPara="1" rIns="186650" wrap="square" tIns="186650">
            <a:noAutofit/>
          </a:bodyPr>
          <a:lstStyle/>
          <a:p>
            <a:pPr indent="0" lvl="0" marL="0" rtl="0" algn="ctr">
              <a:spcBef>
                <a:spcPts val="0"/>
              </a:spcBef>
              <a:spcAft>
                <a:spcPts val="0"/>
              </a:spcAft>
              <a:buNone/>
            </a:pPr>
            <a:r>
              <a:rPr lang="en" sz="2858"/>
              <a:t>A </a:t>
            </a:r>
            <a:r>
              <a:rPr b="1" lang="en" sz="2858"/>
              <a:t>face emoji </a:t>
            </a:r>
            <a:r>
              <a:rPr lang="en" sz="2858"/>
              <a:t>expressing the attitude you’re bringing to Protocol School</a:t>
            </a:r>
            <a:endParaRPr sz="2858"/>
          </a:p>
        </p:txBody>
      </p:sp>
      <p:sp>
        <p:nvSpPr>
          <p:cNvPr id="115" name="Google Shape;115;p20"/>
          <p:cNvSpPr/>
          <p:nvPr/>
        </p:nvSpPr>
        <p:spPr>
          <a:xfrm>
            <a:off x="6567773" y="6205400"/>
            <a:ext cx="5246400" cy="1806000"/>
          </a:xfrm>
          <a:prstGeom prst="wedgeRectCallout">
            <a:avLst>
              <a:gd fmla="val 2299" name="adj1"/>
              <a:gd fmla="val -85549" name="adj2"/>
            </a:avLst>
          </a:prstGeom>
          <a:solidFill>
            <a:schemeClr val="lt2"/>
          </a:solidFill>
          <a:ln cap="flat" cmpd="sng" w="19450">
            <a:solidFill>
              <a:schemeClr val="dk2"/>
            </a:solidFill>
            <a:prstDash val="solid"/>
            <a:round/>
            <a:headEnd len="sm" w="sm" type="none"/>
            <a:tailEnd len="sm" w="sm" type="none"/>
          </a:ln>
        </p:spPr>
        <p:txBody>
          <a:bodyPr anchorCtr="0" anchor="ctr" bIns="186650" lIns="186650" spcFirstLastPara="1" rIns="186650" wrap="square" tIns="186650">
            <a:noAutofit/>
          </a:bodyPr>
          <a:lstStyle/>
          <a:p>
            <a:pPr indent="0" lvl="0" marL="0" rtl="0" algn="ctr">
              <a:spcBef>
                <a:spcPts val="0"/>
              </a:spcBef>
              <a:spcAft>
                <a:spcPts val="0"/>
              </a:spcAft>
              <a:buNone/>
            </a:pPr>
            <a:r>
              <a:rPr lang="en" sz="2858"/>
              <a:t>A </a:t>
            </a:r>
            <a:r>
              <a:rPr b="1" lang="en" sz="2858"/>
              <a:t>hand emoji </a:t>
            </a:r>
            <a:r>
              <a:rPr lang="en" sz="2858"/>
              <a:t>capturing the vibe of how you like to greet people</a:t>
            </a:r>
            <a:endParaRPr sz="2858"/>
          </a:p>
        </p:txBody>
      </p:sp>
      <p:sp>
        <p:nvSpPr>
          <p:cNvPr id="116" name="Google Shape;116;p20"/>
          <p:cNvSpPr/>
          <p:nvPr/>
        </p:nvSpPr>
        <p:spPr>
          <a:xfrm>
            <a:off x="12151631" y="6205400"/>
            <a:ext cx="6065100" cy="1806000"/>
          </a:xfrm>
          <a:prstGeom prst="wedgeRectCallout">
            <a:avLst>
              <a:gd fmla="val -41895" name="adj1"/>
              <a:gd fmla="val -82906" name="adj2"/>
            </a:avLst>
          </a:prstGeom>
          <a:solidFill>
            <a:schemeClr val="lt2"/>
          </a:solidFill>
          <a:ln cap="flat" cmpd="sng" w="19450">
            <a:solidFill>
              <a:schemeClr val="dk2"/>
            </a:solidFill>
            <a:prstDash val="solid"/>
            <a:round/>
            <a:headEnd len="sm" w="sm" type="none"/>
            <a:tailEnd len="sm" w="sm" type="none"/>
          </a:ln>
        </p:spPr>
        <p:txBody>
          <a:bodyPr anchorCtr="0" anchor="ctr" bIns="186650" lIns="186650" spcFirstLastPara="1" rIns="186650" wrap="square" tIns="186650">
            <a:noAutofit/>
          </a:bodyPr>
          <a:lstStyle/>
          <a:p>
            <a:pPr indent="0" lvl="0" marL="0" rtl="0" algn="ctr">
              <a:spcBef>
                <a:spcPts val="0"/>
              </a:spcBef>
              <a:spcAft>
                <a:spcPts val="0"/>
              </a:spcAft>
              <a:buNone/>
            </a:pPr>
            <a:r>
              <a:rPr lang="en" sz="2858"/>
              <a:t>A </a:t>
            </a:r>
            <a:r>
              <a:rPr b="1" lang="en" sz="2858"/>
              <a:t>technological object</a:t>
            </a:r>
            <a:r>
              <a:rPr lang="en" sz="2858"/>
              <a:t> that suggests a focal interest you’re bringing to the week</a:t>
            </a:r>
            <a:endParaRPr sz="2858"/>
          </a:p>
        </p:txBody>
      </p:sp>
      <p:sp>
        <p:nvSpPr>
          <p:cNvPr id="117" name="Google Shape;117;p20"/>
          <p:cNvSpPr txBox="1"/>
          <p:nvPr/>
        </p:nvSpPr>
        <p:spPr>
          <a:xfrm>
            <a:off x="642881" y="8162500"/>
            <a:ext cx="17917200" cy="2073900"/>
          </a:xfrm>
          <a:prstGeom prst="rect">
            <a:avLst/>
          </a:prstGeom>
          <a:noFill/>
          <a:ln>
            <a:noFill/>
          </a:ln>
        </p:spPr>
        <p:txBody>
          <a:bodyPr anchorCtr="0" anchor="t" bIns="186650" lIns="186650" spcFirstLastPara="1" rIns="186650" wrap="square" tIns="186650">
            <a:spAutoFit/>
          </a:bodyPr>
          <a:lstStyle/>
          <a:p>
            <a:pPr indent="0" lvl="0" marL="0" rtl="0" algn="l">
              <a:spcBef>
                <a:spcPts val="0"/>
              </a:spcBef>
              <a:spcAft>
                <a:spcPts val="0"/>
              </a:spcAft>
              <a:buNone/>
            </a:pPr>
            <a:r>
              <a:rPr b="1" lang="en" sz="3675">
                <a:solidFill>
                  <a:schemeClr val="dk2"/>
                </a:solidFill>
              </a:rPr>
              <a:t>Then</a:t>
            </a:r>
            <a:r>
              <a:rPr lang="en" sz="3675">
                <a:solidFill>
                  <a:schemeClr val="dk2"/>
                </a:solidFill>
              </a:rPr>
              <a:t>: Come to consensus on a </a:t>
            </a:r>
            <a:r>
              <a:rPr b="1" lang="en" sz="3675">
                <a:solidFill>
                  <a:schemeClr val="dk2"/>
                </a:solidFill>
              </a:rPr>
              <a:t>Secret Fourth Emoji</a:t>
            </a:r>
            <a:r>
              <a:rPr lang="en" sz="3675">
                <a:solidFill>
                  <a:schemeClr val="dk2"/>
                </a:solidFill>
              </a:rPr>
              <a:t> that will be the </a:t>
            </a:r>
            <a:r>
              <a:rPr b="1" lang="en" sz="3675">
                <a:solidFill>
                  <a:schemeClr val="dk2"/>
                </a:solidFill>
              </a:rPr>
              <a:t>secret online handshake emoji</a:t>
            </a:r>
            <a:r>
              <a:rPr lang="en" sz="3675">
                <a:solidFill>
                  <a:schemeClr val="dk2"/>
                </a:solidFill>
              </a:rPr>
              <a:t> of your house. Pick something both </a:t>
            </a:r>
            <a:r>
              <a:rPr b="1" lang="en" sz="3675">
                <a:solidFill>
                  <a:schemeClr val="dk2"/>
                </a:solidFill>
              </a:rPr>
              <a:t>steganographic</a:t>
            </a:r>
            <a:r>
              <a:rPr lang="en" sz="3675">
                <a:solidFill>
                  <a:schemeClr val="dk2"/>
                </a:solidFill>
              </a:rPr>
              <a:t> but </a:t>
            </a:r>
            <a:r>
              <a:rPr b="1" lang="en" sz="3675">
                <a:solidFill>
                  <a:schemeClr val="dk2"/>
                </a:solidFill>
              </a:rPr>
              <a:t>likely to be unique</a:t>
            </a:r>
            <a:r>
              <a:rPr lang="en" sz="3675">
                <a:solidFill>
                  <a:schemeClr val="dk2"/>
                </a:solidFill>
              </a:rPr>
              <a:t>.</a:t>
            </a:r>
            <a:endParaRPr sz="3675">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642881" y="890050"/>
            <a:ext cx="17573700" cy="1145400"/>
          </a:xfrm>
          <a:prstGeom prst="rect">
            <a:avLst/>
          </a:prstGeom>
        </p:spPr>
        <p:txBody>
          <a:bodyPr anchorCtr="0" anchor="t" bIns="186650" lIns="186650" spcFirstLastPara="1" rIns="186650" wrap="square" tIns="186650">
            <a:normAutofit fontScale="90000"/>
          </a:bodyPr>
          <a:lstStyle/>
          <a:p>
            <a:pPr indent="0" lvl="0" marL="0" rtl="0" algn="l">
              <a:spcBef>
                <a:spcPts val="0"/>
              </a:spcBef>
              <a:spcAft>
                <a:spcPts val="0"/>
              </a:spcAft>
              <a:buNone/>
            </a:pPr>
            <a:r>
              <a:rPr lang="en" sz="5716"/>
              <a:t>The Way of Weird Water</a:t>
            </a:r>
            <a:endParaRPr sz="5716"/>
          </a:p>
        </p:txBody>
      </p:sp>
      <p:sp>
        <p:nvSpPr>
          <p:cNvPr id="123" name="Google Shape;123;p21"/>
          <p:cNvSpPr txBox="1"/>
          <p:nvPr>
            <p:ph idx="1" type="body"/>
          </p:nvPr>
        </p:nvSpPr>
        <p:spPr>
          <a:xfrm>
            <a:off x="642881" y="2304950"/>
            <a:ext cx="17573700" cy="2838600"/>
          </a:xfrm>
          <a:prstGeom prst="rect">
            <a:avLst/>
          </a:prstGeom>
        </p:spPr>
        <p:txBody>
          <a:bodyPr anchorCtr="0" anchor="t" bIns="186650" lIns="186650" spcFirstLastPara="1" rIns="186650" wrap="square" tIns="186650">
            <a:normAutofit lnSpcReduction="10000"/>
          </a:bodyPr>
          <a:lstStyle/>
          <a:p>
            <a:pPr indent="0" lvl="0" marL="0" rtl="0" algn="l">
              <a:spcBef>
                <a:spcPts val="0"/>
              </a:spcBef>
              <a:spcAft>
                <a:spcPts val="2450"/>
              </a:spcAft>
              <a:buNone/>
            </a:pPr>
            <a:r>
              <a:rPr lang="en" sz="3675"/>
              <a:t>Your goal this week is to have an </a:t>
            </a:r>
            <a:r>
              <a:rPr b="1" lang="en" sz="3675"/>
              <a:t>uncanny experience</a:t>
            </a:r>
            <a:r>
              <a:rPr lang="en" sz="3675"/>
              <a:t>, and enter a headspace you’re not used to, and both learn to </a:t>
            </a:r>
            <a:r>
              <a:rPr b="1" lang="en" sz="3675"/>
              <a:t>see the normal world differently</a:t>
            </a:r>
            <a:r>
              <a:rPr lang="en" sz="3675"/>
              <a:t>, and</a:t>
            </a:r>
            <a:r>
              <a:rPr b="1" lang="en" sz="3675"/>
              <a:t> see a different weird aspect of the world</a:t>
            </a:r>
            <a:r>
              <a:rPr lang="en" sz="3675"/>
              <a:t> that is normally invisible to you. We call this getting </a:t>
            </a:r>
            <a:r>
              <a:rPr b="1" lang="en" sz="3675"/>
              <a:t>protocol-pilled</a:t>
            </a:r>
            <a:r>
              <a:rPr lang="en" sz="3675"/>
              <a:t>.</a:t>
            </a:r>
            <a:endParaRPr sz="3675"/>
          </a:p>
        </p:txBody>
      </p:sp>
      <p:grpSp>
        <p:nvGrpSpPr>
          <p:cNvPr id="124" name="Google Shape;124;p21"/>
          <p:cNvGrpSpPr/>
          <p:nvPr/>
        </p:nvGrpSpPr>
        <p:grpSpPr>
          <a:xfrm>
            <a:off x="1558270" y="7207850"/>
            <a:ext cx="14444203" cy="1145400"/>
            <a:chOff x="779850" y="2908425"/>
            <a:chExt cx="7003250" cy="572700"/>
          </a:xfrm>
        </p:grpSpPr>
        <p:sp>
          <p:nvSpPr>
            <p:cNvPr id="125" name="Google Shape;125;p21"/>
            <p:cNvSpPr/>
            <p:nvPr/>
          </p:nvSpPr>
          <p:spPr>
            <a:xfrm>
              <a:off x="779850" y="2908425"/>
              <a:ext cx="1750825" cy="572700"/>
            </a:xfrm>
            <a:prstGeom prst="flowChartProcess">
              <a:avLst/>
            </a:prstGeom>
            <a:solidFill>
              <a:schemeClr val="lt2"/>
            </a:solidFill>
            <a:ln cap="flat" cmpd="sng" w="19450">
              <a:solidFill>
                <a:schemeClr val="dk2"/>
              </a:solidFill>
              <a:prstDash val="solid"/>
              <a:round/>
              <a:headEnd len="sm" w="sm" type="none"/>
              <a:tailEnd len="sm" w="sm" type="none"/>
            </a:ln>
          </p:spPr>
          <p:txBody>
            <a:bodyPr anchorCtr="0" anchor="ctr" bIns="186650" lIns="186650" spcFirstLastPara="1" rIns="186650" wrap="square" tIns="186650">
              <a:noAutofit/>
            </a:bodyPr>
            <a:lstStyle/>
            <a:p>
              <a:pPr indent="0" lvl="0" marL="0" rtl="0" algn="ctr">
                <a:spcBef>
                  <a:spcPts val="0"/>
                </a:spcBef>
                <a:spcAft>
                  <a:spcPts val="0"/>
                </a:spcAft>
                <a:buNone/>
              </a:pPr>
              <a:r>
                <a:rPr lang="en" sz="2858"/>
                <a:t>Wtf is water?</a:t>
              </a:r>
              <a:endParaRPr sz="2858"/>
            </a:p>
          </p:txBody>
        </p:sp>
        <p:sp>
          <p:nvSpPr>
            <p:cNvPr id="126" name="Google Shape;126;p21"/>
            <p:cNvSpPr/>
            <p:nvPr/>
          </p:nvSpPr>
          <p:spPr>
            <a:xfrm>
              <a:off x="5983625" y="2908425"/>
              <a:ext cx="1799475" cy="572700"/>
            </a:xfrm>
            <a:prstGeom prst="flowChartProcess">
              <a:avLst/>
            </a:prstGeom>
            <a:solidFill>
              <a:schemeClr val="lt2"/>
            </a:solidFill>
            <a:ln cap="flat" cmpd="sng" w="19450">
              <a:solidFill>
                <a:schemeClr val="dk2"/>
              </a:solidFill>
              <a:prstDash val="solid"/>
              <a:round/>
              <a:headEnd len="sm" w="sm" type="none"/>
              <a:tailEnd len="sm" w="sm" type="none"/>
            </a:ln>
          </p:spPr>
          <p:txBody>
            <a:bodyPr anchorCtr="0" anchor="ctr" bIns="186650" lIns="186650" spcFirstLastPara="1" rIns="186650" wrap="square" tIns="186650">
              <a:noAutofit/>
            </a:bodyPr>
            <a:lstStyle/>
            <a:p>
              <a:pPr indent="0" lvl="0" marL="0" rtl="0" algn="ctr">
                <a:spcBef>
                  <a:spcPts val="0"/>
                </a:spcBef>
                <a:spcAft>
                  <a:spcPts val="0"/>
                </a:spcAft>
                <a:buNone/>
              </a:pPr>
              <a:r>
                <a:rPr b="1" lang="en" sz="2858"/>
                <a:t>Protocol-pilled</a:t>
              </a:r>
              <a:endParaRPr sz="2858"/>
            </a:p>
          </p:txBody>
        </p:sp>
        <p:sp>
          <p:nvSpPr>
            <p:cNvPr id="127" name="Google Shape;127;p21"/>
            <p:cNvSpPr/>
            <p:nvPr/>
          </p:nvSpPr>
          <p:spPr>
            <a:xfrm>
              <a:off x="2731725" y="3115125"/>
              <a:ext cx="2940300" cy="159300"/>
            </a:xfrm>
            <a:prstGeom prst="rightArrow">
              <a:avLst>
                <a:gd fmla="val 50000" name="adj1"/>
                <a:gd fmla="val 50000" name="adj2"/>
              </a:avLst>
            </a:prstGeom>
            <a:solidFill>
              <a:schemeClr val="lt2"/>
            </a:solidFill>
            <a:ln cap="flat" cmpd="sng" w="19450">
              <a:solidFill>
                <a:schemeClr val="dk2"/>
              </a:solidFill>
              <a:prstDash val="solid"/>
              <a:round/>
              <a:headEnd len="sm" w="sm" type="none"/>
              <a:tailEnd len="sm" w="sm" type="none"/>
            </a:ln>
          </p:spPr>
          <p:txBody>
            <a:bodyPr anchorCtr="0" anchor="ctr" bIns="186650" lIns="186650" spcFirstLastPara="1" rIns="186650" wrap="square" tIns="186650">
              <a:noAutofit/>
            </a:bodyPr>
            <a:lstStyle/>
            <a:p>
              <a:pPr indent="0" lvl="0" marL="0" rtl="0" algn="ctr">
                <a:spcBef>
                  <a:spcPts val="0"/>
                </a:spcBef>
                <a:spcAft>
                  <a:spcPts val="0"/>
                </a:spcAft>
                <a:buNone/>
              </a:pPr>
              <a:r>
                <a:t/>
              </a:r>
              <a:endParaRPr sz="2858"/>
            </a:p>
          </p:txBody>
        </p:sp>
      </p:grpSp>
      <p:sp>
        <p:nvSpPr>
          <p:cNvPr id="128" name="Google Shape;128;p21"/>
          <p:cNvSpPr txBox="1"/>
          <p:nvPr>
            <p:ph idx="1" type="body"/>
          </p:nvPr>
        </p:nvSpPr>
        <p:spPr>
          <a:xfrm>
            <a:off x="6777169" y="6825000"/>
            <a:ext cx="4006500" cy="844800"/>
          </a:xfrm>
          <a:prstGeom prst="rect">
            <a:avLst/>
          </a:prstGeom>
        </p:spPr>
        <p:txBody>
          <a:bodyPr anchorCtr="0" anchor="t" bIns="186650" lIns="186650" spcFirstLastPara="1" rIns="186650" wrap="square" tIns="186650">
            <a:normAutofit fontScale="85000" lnSpcReduction="20000"/>
          </a:bodyPr>
          <a:lstStyle/>
          <a:p>
            <a:pPr indent="0" lvl="0" marL="0" rtl="0" algn="l">
              <a:spcBef>
                <a:spcPts val="0"/>
              </a:spcBef>
              <a:spcAft>
                <a:spcPts val="2450"/>
              </a:spcAft>
              <a:buNone/>
            </a:pPr>
            <a:r>
              <a:rPr lang="en" sz="3675"/>
              <a:t>Protocol School</a:t>
            </a:r>
            <a:endParaRPr sz="3675"/>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